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391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77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43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715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417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37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15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3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694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88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59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BBE07-F9E2-4D83-AF7C-C090D470A93E}" type="datetimeFigureOut">
              <a:rPr lang="es-CO" smtClean="0"/>
              <a:t>15/05/2021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5D3CF-ADEA-40F3-9918-D86B884FD8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44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3815862"/>
            <a:ext cx="1890345" cy="20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5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  <a:endCxn id="6" idx="2"/>
          </p:cNvCxnSpPr>
          <p:nvPr/>
        </p:nvCxnSpPr>
        <p:spPr>
          <a:xfrm flipV="1">
            <a:off x="2549770" y="2250831"/>
            <a:ext cx="1965081" cy="36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8705850" y="5275000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400300"/>
            <a:ext cx="4773553" cy="295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16200000">
            <a:off x="3348288" y="5246191"/>
            <a:ext cx="293309" cy="1890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908082" y="6456711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Largo de la puerta</a:t>
            </a:r>
            <a:endParaRPr lang="es-CO" sz="1050" dirty="0"/>
          </a:p>
        </p:txBody>
      </p:sp>
      <p:sp>
        <p:nvSpPr>
          <p:cNvPr id="19" name="Cerrar llave 18"/>
          <p:cNvSpPr/>
          <p:nvPr/>
        </p:nvSpPr>
        <p:spPr>
          <a:xfrm rot="10800000">
            <a:off x="2096972" y="2431073"/>
            <a:ext cx="351681" cy="3464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769452" y="4036199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Altura de la puerta a la primera polea</a:t>
            </a:r>
            <a:endParaRPr lang="es-CO" sz="1050" dirty="0"/>
          </a:p>
        </p:txBody>
      </p:sp>
      <p:sp>
        <p:nvSpPr>
          <p:cNvPr id="21" name="Abrir llave 20"/>
          <p:cNvSpPr/>
          <p:nvPr/>
        </p:nvSpPr>
        <p:spPr>
          <a:xfrm rot="12575938" flipH="1">
            <a:off x="3021532" y="2052308"/>
            <a:ext cx="524135" cy="3935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2813538" y="3569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902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  <a:endCxn id="6" idx="2"/>
          </p:cNvCxnSpPr>
          <p:nvPr/>
        </p:nvCxnSpPr>
        <p:spPr>
          <a:xfrm flipV="1">
            <a:off x="2549770" y="2250831"/>
            <a:ext cx="1965081" cy="36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8705850" y="5275000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400300"/>
            <a:ext cx="4773553" cy="2950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16200000">
            <a:off x="3348288" y="5246191"/>
            <a:ext cx="293309" cy="1890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908082" y="6456711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Largo de la puerta</a:t>
            </a:r>
            <a:endParaRPr lang="es-CO" sz="1050" dirty="0"/>
          </a:p>
        </p:txBody>
      </p:sp>
      <p:sp>
        <p:nvSpPr>
          <p:cNvPr id="19" name="Cerrar llave 18"/>
          <p:cNvSpPr/>
          <p:nvPr/>
        </p:nvSpPr>
        <p:spPr>
          <a:xfrm rot="10800000">
            <a:off x="2096972" y="2431073"/>
            <a:ext cx="351681" cy="3464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769452" y="4036199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Altura de la puerta a la primera polea</a:t>
            </a:r>
            <a:endParaRPr lang="es-CO" sz="1050" dirty="0"/>
          </a:p>
        </p:txBody>
      </p:sp>
      <p:sp>
        <p:nvSpPr>
          <p:cNvPr id="21" name="Abrir llave 20"/>
          <p:cNvSpPr/>
          <p:nvPr/>
        </p:nvSpPr>
        <p:spPr>
          <a:xfrm rot="12575938" flipH="1">
            <a:off x="3021532" y="2052308"/>
            <a:ext cx="524135" cy="3935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2813538" y="3569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?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592917" y="817750"/>
            <a:ext cx="864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Pilas!!! Yo no recojo toda la cuerda… Eso sería solamente si la altura de la puerta fuera igual a la altura en la cual se encuentra ubicada la primera </a:t>
            </a:r>
            <a:r>
              <a:rPr lang="es-CO" dirty="0" err="1" smtClean="0"/>
              <a:t>balinera</a:t>
            </a:r>
            <a:r>
              <a:rPr lang="es-CO" dirty="0" smtClean="0"/>
              <a:t>…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367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60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3815862"/>
            <a:ext cx="1890345" cy="20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3"/>
            <a:endCxn id="3" idx="7"/>
          </p:cNvCxnSpPr>
          <p:nvPr/>
        </p:nvCxnSpPr>
        <p:spPr>
          <a:xfrm>
            <a:off x="4446810" y="3854886"/>
            <a:ext cx="1691016" cy="156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36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3815862"/>
            <a:ext cx="1890345" cy="20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7" y="4862146"/>
            <a:ext cx="1016977" cy="100232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3"/>
            <a:endCxn id="3" idx="7"/>
          </p:cNvCxnSpPr>
          <p:nvPr/>
        </p:nvCxnSpPr>
        <p:spPr>
          <a:xfrm>
            <a:off x="4446810" y="3854886"/>
            <a:ext cx="2051241" cy="1154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8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3815862"/>
            <a:ext cx="1890345" cy="20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7" y="4149970"/>
            <a:ext cx="1676401" cy="1714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3"/>
          </p:cNvCxnSpPr>
          <p:nvPr/>
        </p:nvCxnSpPr>
        <p:spPr>
          <a:xfrm>
            <a:off x="4446810" y="3854886"/>
            <a:ext cx="2021398" cy="295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6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3815862"/>
            <a:ext cx="1890345" cy="207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2" idx="3"/>
            <a:endCxn id="3" idx="7"/>
          </p:cNvCxnSpPr>
          <p:nvPr/>
        </p:nvCxnSpPr>
        <p:spPr>
          <a:xfrm>
            <a:off x="4446810" y="3854886"/>
            <a:ext cx="1691016" cy="156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</p:cNvCxnSpPr>
          <p:nvPr/>
        </p:nvCxnSpPr>
        <p:spPr>
          <a:xfrm flipV="1">
            <a:off x="2549770" y="2813538"/>
            <a:ext cx="1897040" cy="30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813538"/>
            <a:ext cx="1697711" cy="2608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7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  <a:endCxn id="6" idx="2"/>
          </p:cNvCxnSpPr>
          <p:nvPr/>
        </p:nvCxnSpPr>
        <p:spPr>
          <a:xfrm flipV="1">
            <a:off x="2549770" y="2250831"/>
            <a:ext cx="1965081" cy="36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400300"/>
            <a:ext cx="1697711" cy="302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9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  <a:endCxn id="6" idx="2"/>
          </p:cNvCxnSpPr>
          <p:nvPr/>
        </p:nvCxnSpPr>
        <p:spPr>
          <a:xfrm flipV="1">
            <a:off x="2549770" y="2250831"/>
            <a:ext cx="1965081" cy="36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400300"/>
            <a:ext cx="1697711" cy="302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16200000">
            <a:off x="3348288" y="5246191"/>
            <a:ext cx="293309" cy="1890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908082" y="6456711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Largo de la puerta</a:t>
            </a:r>
            <a:endParaRPr lang="es-CO" sz="1050" dirty="0"/>
          </a:p>
        </p:txBody>
      </p:sp>
      <p:sp>
        <p:nvSpPr>
          <p:cNvPr id="19" name="Cerrar llave 18"/>
          <p:cNvSpPr/>
          <p:nvPr/>
        </p:nvSpPr>
        <p:spPr>
          <a:xfrm rot="10800000">
            <a:off x="2096972" y="2431073"/>
            <a:ext cx="351681" cy="3464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769452" y="4036199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Altura de la puerta a la primera polea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384788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097215" y="263769"/>
            <a:ext cx="3985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dirty="0" smtClean="0"/>
              <a:t>CASTILLO MEDIEVAL</a:t>
            </a:r>
            <a:endParaRPr lang="es-CO" sz="3600" dirty="0"/>
          </a:p>
        </p:txBody>
      </p:sp>
      <p:sp>
        <p:nvSpPr>
          <p:cNvPr id="5" name="Rectángulo 4"/>
          <p:cNvSpPr/>
          <p:nvPr/>
        </p:nvSpPr>
        <p:spPr>
          <a:xfrm>
            <a:off x="4440115" y="2250831"/>
            <a:ext cx="5301762" cy="3675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/>
          <p:cNvSpPr/>
          <p:nvPr/>
        </p:nvSpPr>
        <p:spPr>
          <a:xfrm>
            <a:off x="4237893" y="1943100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/>
          <p:cNvSpPr/>
          <p:nvPr/>
        </p:nvSpPr>
        <p:spPr>
          <a:xfrm>
            <a:off x="50760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59142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6752493" y="1943099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5906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/>
          <p:cNvSpPr/>
          <p:nvPr/>
        </p:nvSpPr>
        <p:spPr>
          <a:xfrm>
            <a:off x="8428893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/>
          <p:cNvSpPr/>
          <p:nvPr/>
        </p:nvSpPr>
        <p:spPr>
          <a:xfrm>
            <a:off x="9187962" y="1943098"/>
            <a:ext cx="553915" cy="307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 12"/>
          <p:cNvSpPr/>
          <p:nvPr/>
        </p:nvSpPr>
        <p:spPr>
          <a:xfrm>
            <a:off x="2549770" y="5864469"/>
            <a:ext cx="1890346" cy="61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/>
          <p:cNvCxnSpPr>
            <a:stCxn id="13" idx="1"/>
            <a:endCxn id="6" idx="2"/>
          </p:cNvCxnSpPr>
          <p:nvPr/>
        </p:nvCxnSpPr>
        <p:spPr>
          <a:xfrm flipV="1">
            <a:off x="2549770" y="2250831"/>
            <a:ext cx="1965081" cy="3644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/>
          <p:cNvSpPr/>
          <p:nvPr/>
        </p:nvSpPr>
        <p:spPr>
          <a:xfrm>
            <a:off x="4440115" y="381586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Elipse 2"/>
          <p:cNvSpPr/>
          <p:nvPr/>
        </p:nvSpPr>
        <p:spPr>
          <a:xfrm>
            <a:off x="5630008" y="5345723"/>
            <a:ext cx="594946" cy="51874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14"/>
          <p:cNvCxnSpPr>
            <a:stCxn id="2" idx="3"/>
          </p:cNvCxnSpPr>
          <p:nvPr/>
        </p:nvCxnSpPr>
        <p:spPr>
          <a:xfrm>
            <a:off x="4446810" y="3854886"/>
            <a:ext cx="1602298" cy="1490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" idx="7"/>
          </p:cNvCxnSpPr>
          <p:nvPr/>
        </p:nvCxnSpPr>
        <p:spPr>
          <a:xfrm>
            <a:off x="4440115" y="2400300"/>
            <a:ext cx="1697711" cy="3021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rir llave 13"/>
          <p:cNvSpPr/>
          <p:nvPr/>
        </p:nvSpPr>
        <p:spPr>
          <a:xfrm rot="16200000">
            <a:off x="3348288" y="5246191"/>
            <a:ext cx="293309" cy="18903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/>
          <p:cNvSpPr txBox="1"/>
          <p:nvPr/>
        </p:nvSpPr>
        <p:spPr>
          <a:xfrm>
            <a:off x="2908082" y="6456711"/>
            <a:ext cx="1173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Largo de la puerta</a:t>
            </a:r>
            <a:endParaRPr lang="es-CO" sz="1050" dirty="0"/>
          </a:p>
        </p:txBody>
      </p:sp>
      <p:sp>
        <p:nvSpPr>
          <p:cNvPr id="19" name="Cerrar llave 18"/>
          <p:cNvSpPr/>
          <p:nvPr/>
        </p:nvSpPr>
        <p:spPr>
          <a:xfrm rot="10800000">
            <a:off x="2096972" y="2431073"/>
            <a:ext cx="351681" cy="34641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/>
          <p:cNvSpPr txBox="1"/>
          <p:nvPr/>
        </p:nvSpPr>
        <p:spPr>
          <a:xfrm rot="16200000">
            <a:off x="769452" y="4036199"/>
            <a:ext cx="22236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 smtClean="0"/>
              <a:t>Altura de la puerta a la primera polea</a:t>
            </a:r>
            <a:endParaRPr lang="es-CO" sz="1050" dirty="0"/>
          </a:p>
        </p:txBody>
      </p:sp>
      <p:sp>
        <p:nvSpPr>
          <p:cNvPr id="21" name="Abrir llave 20"/>
          <p:cNvSpPr/>
          <p:nvPr/>
        </p:nvSpPr>
        <p:spPr>
          <a:xfrm rot="12575938" flipH="1">
            <a:off x="3021532" y="2052308"/>
            <a:ext cx="524135" cy="3935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2813538" y="356967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68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106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10</cp:revision>
  <dcterms:created xsi:type="dcterms:W3CDTF">2021-05-15T18:26:06Z</dcterms:created>
  <dcterms:modified xsi:type="dcterms:W3CDTF">2021-05-15T20:54:24Z</dcterms:modified>
</cp:coreProperties>
</file>