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F694FCF-3FBB-48CE-8AE0-670F1C1F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69" y="1132514"/>
            <a:ext cx="8481269" cy="56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6EAD98A-4F25-41ED-9DB5-EEF8A70213F1}"/>
              </a:ext>
            </a:extLst>
          </p:cNvPr>
          <p:cNvSpPr/>
          <p:nvPr/>
        </p:nvSpPr>
        <p:spPr>
          <a:xfrm>
            <a:off x="5500578" y="116572"/>
            <a:ext cx="4985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EN V</a:t>
            </a:r>
          </a:p>
        </p:txBody>
      </p:sp>
    </p:spTree>
    <p:extLst>
      <p:ext uri="{BB962C8B-B14F-4D97-AF65-F5344CB8AC3E}">
        <p14:creationId xmlns:p14="http://schemas.microsoft.com/office/powerpoint/2010/main" val="111579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a letra “V” significa «Verificación y validación».  El lado izquierdo de la Vrepresenta la descomposición de las necesida...">
            <a:extLst>
              <a:ext uri="{FF2B5EF4-FFF2-40B4-BE49-F238E27FC236}">
                <a16:creationId xmlns:a16="http://schemas.microsoft.com/office/drawing/2014/main" id="{1F6E3EE4-4B45-480C-AD5A-DFF8DDDEFB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54" y="586061"/>
            <a:ext cx="7968091" cy="5512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27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TES DEL MÉTODOLa corriente de             INICIOespecificación, consistede:                           ESPECIFICACIONES•...">
            <a:extLst>
              <a:ext uri="{FF2B5EF4-FFF2-40B4-BE49-F238E27FC236}">
                <a16:creationId xmlns:a16="http://schemas.microsoft.com/office/drawing/2014/main" id="{8C7BD1F8-B7D1-468A-8382-0CFC226F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61" y="618950"/>
            <a:ext cx="7463056" cy="55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5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ES DEL MÉTODO                                                       FINLa corriente de pruebasconsiste de:            ...">
            <a:extLst>
              <a:ext uri="{FF2B5EF4-FFF2-40B4-BE49-F238E27FC236}">
                <a16:creationId xmlns:a16="http://schemas.microsoft.com/office/drawing/2014/main" id="{20B55A7B-F16B-4AA9-A985-A0DEADAE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26" y="384059"/>
            <a:ext cx="7630836" cy="57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7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SES DEL DIAGRAMA  Fase # 1 :está orientado al “cliente”. El inicio del proyecto y el fin del proyectoconstituyen los dos...">
            <a:extLst>
              <a:ext uri="{FF2B5EF4-FFF2-40B4-BE49-F238E27FC236}">
                <a16:creationId xmlns:a16="http://schemas.microsoft.com/office/drawing/2014/main" id="{9D2F69FD-32B2-44D8-B3B1-9741BC30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99" y="207890"/>
            <a:ext cx="8192898" cy="61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ASES DEL DIAGRAMA Fase # 2: se dedica a las característicasfuncionales del sistema propuesto. Puedeconsiderarse el sistem...">
            <a:extLst>
              <a:ext uri="{FF2B5EF4-FFF2-40B4-BE49-F238E27FC236}">
                <a16:creationId xmlns:a16="http://schemas.microsoft.com/office/drawing/2014/main" id="{D1CEDB8E-5113-47D9-9804-1AB6933E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40" y="191111"/>
            <a:ext cx="8335511" cy="62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4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ASES DEL DIAGRAMA       Fase # 3 :                Fase # 4 :define los componentes         es la fase dehardware y softwa...">
            <a:extLst>
              <a:ext uri="{FF2B5EF4-FFF2-40B4-BE49-F238E27FC236}">
                <a16:creationId xmlns:a16="http://schemas.microsoft.com/office/drawing/2014/main" id="{B1A00B2C-1459-41E4-A245-ADDA12D9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61" y="246557"/>
            <a:ext cx="8486513" cy="636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3587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</TotalTime>
  <Words>3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HOUSE</dc:creator>
  <cp:lastModifiedBy>HOUSE</cp:lastModifiedBy>
  <cp:revision>3</cp:revision>
  <dcterms:created xsi:type="dcterms:W3CDTF">2021-09-04T02:03:03Z</dcterms:created>
  <dcterms:modified xsi:type="dcterms:W3CDTF">2021-09-04T02:10:23Z</dcterms:modified>
</cp:coreProperties>
</file>