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tenimiento de software ">
            <a:extLst>
              <a:ext uri="{FF2B5EF4-FFF2-40B4-BE49-F238E27FC236}">
                <a16:creationId xmlns:a16="http://schemas.microsoft.com/office/drawing/2014/main" id="{4BDBE8FF-951D-4816-B893-E039E7E5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90" y="409226"/>
            <a:ext cx="7236554" cy="542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…  Mantenimiento de software ">
            <a:extLst>
              <a:ext uri="{FF2B5EF4-FFF2-40B4-BE49-F238E27FC236}">
                <a16:creationId xmlns:a16="http://schemas.microsoft.com/office/drawing/2014/main" id="{AB7AC879-232A-42A0-810E-3D4E7365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60" y="350502"/>
            <a:ext cx="7513390" cy="56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1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…  Mantenimiento de software ">
            <a:extLst>
              <a:ext uri="{FF2B5EF4-FFF2-40B4-BE49-F238E27FC236}">
                <a16:creationId xmlns:a16="http://schemas.microsoft.com/office/drawing/2014/main" id="{2A36FA6D-DABA-419F-8294-2F5B653C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52" y="165945"/>
            <a:ext cx="7597280" cy="56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6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…  Mantenimiento de software &lt;ul&gt;&lt;li&gt;El mantenimiento del software involucra varias técnicas específicas.  &lt;/li&gt;&lt;/ul&gt;&lt;ul&gt;&lt;...">
            <a:extLst>
              <a:ext uri="{FF2B5EF4-FFF2-40B4-BE49-F238E27FC236}">
                <a16:creationId xmlns:a16="http://schemas.microsoft.com/office/drawing/2014/main" id="{EC1BD775-5BDE-46CF-BEDA-269782E9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32" y="283389"/>
            <a:ext cx="7228164" cy="5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96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ATC</dc:creator>
  <cp:lastModifiedBy>ATC</cp:lastModifiedBy>
  <cp:revision>1</cp:revision>
  <dcterms:created xsi:type="dcterms:W3CDTF">2021-09-04T18:24:04Z</dcterms:created>
  <dcterms:modified xsi:type="dcterms:W3CDTF">2021-09-04T18:26:05Z</dcterms:modified>
</cp:coreProperties>
</file>