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67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61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0207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6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33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88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2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6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7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498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8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9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693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9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039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23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C42E-A673-4221-9213-65B46D0603B4}" type="datetimeFigureOut">
              <a:rPr lang="es-CO" smtClean="0"/>
              <a:t>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635CF1-5EAA-4710-B193-2C39B3348E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17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onos.es/digitalguide/paginas-web/desarrollo-web/el-modelo-en-cascad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AA0A-E44E-4557-86A1-F2589431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711" y="319527"/>
            <a:ext cx="8286290" cy="1390741"/>
          </a:xfrm>
        </p:spPr>
        <p:txBody>
          <a:bodyPr/>
          <a:lstStyle/>
          <a:p>
            <a:r>
              <a:rPr lang="es-CO" dirty="0"/>
              <a:t>Modelo V ciclo de vida del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DE4E6-ED7F-450D-A00C-61BD20FD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4" y="1603513"/>
            <a:ext cx="4518991" cy="4934960"/>
          </a:xfrm>
        </p:spPr>
        <p:txBody>
          <a:bodyPr>
            <a:normAutofit/>
          </a:bodyPr>
          <a:lstStyle/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El modelo V o modelo en cuatro niveles es un modelo empleado en diversos procesos de desarrollo, por ejemplo, en el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desarrollo de software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. En los años 90 apareció su primera versión, pero con el tiempo se ha ido perfeccionando y adaptando a los métodos modernos de desarrollo. La idea básica, sin embargo, se remonta a los años 70 y fue concebida como una especie de desarrollo posterior del </a:t>
            </a:r>
            <a:r>
              <a:rPr lang="es-MX" b="0" i="0" u="sng" dirty="0">
                <a:solidFill>
                  <a:srgbClr val="144C96"/>
                </a:solidFill>
                <a:effectLst/>
                <a:latin typeface="OpenSansRegular"/>
                <a:hlinkClick r:id="rId2"/>
              </a:rPr>
              <a:t>modelo de cascada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.</a:t>
            </a:r>
          </a:p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Además de las fases de desarrollo de un proyecto, el modelo V también define los procedimientos de gestión de la calidad que lo acompañan y describe cómo pueden interactuar estas fases individuales entre sí. Su nombre se debe a su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estructura, que se asemeja a la letra V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.</a:t>
            </a:r>
          </a:p>
          <a:p>
            <a:endParaRPr lang="es-CO" dirty="0"/>
          </a:p>
        </p:txBody>
      </p:sp>
      <p:pic>
        <p:nvPicPr>
          <p:cNvPr id="1026" name="Picture 2" descr="Ciclo de vida en &amp;quot;V&amp;quot; - INGENIERIA DE SOFTWARE">
            <a:extLst>
              <a:ext uri="{FF2B5EF4-FFF2-40B4-BE49-F238E27FC236}">
                <a16:creationId xmlns:a16="http://schemas.microsoft.com/office/drawing/2014/main" id="{7456F520-676A-4380-BDD7-E01188A2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48" y="1603513"/>
            <a:ext cx="4663142" cy="44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3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479C8-6BE5-46F8-AB8A-144D8A27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 fontScale="90000"/>
          </a:bodyPr>
          <a:lstStyle/>
          <a:p>
            <a:r>
              <a:rPr lang="es-MX" b="0" i="0" dirty="0">
                <a:solidFill>
                  <a:schemeClr val="accent2"/>
                </a:solidFill>
                <a:effectLst/>
                <a:latin typeface="1und1WebSansBlackCn"/>
              </a:rPr>
              <a:t>Las fases del modelo V</a:t>
            </a:r>
            <a:br>
              <a:rPr lang="es-MX" b="0" i="0" dirty="0">
                <a:solidFill>
                  <a:schemeClr val="accent2"/>
                </a:solidFill>
                <a:effectLst/>
                <a:latin typeface="1und1WebSansBlackCn"/>
              </a:rPr>
            </a:b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666D5-51EB-487A-AEC0-7A9F6AFF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5"/>
            <a:ext cx="9208788" cy="472939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En primer lugar, el modelo V define el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curso de un proyecto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 en fases individuales cada vez más detalladas: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Al principio del proyecto, el modelo prevé un análisis de las especificaciones del sistema planificado (fase de especificaciones).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El proyecto se completa después con requisitos funcionales y no funcionales para la arquitectura del sistema (fase funcional).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A esta fase le sigue el diseño del sistema, en el que se planifican los componentes y las interfaces de este (fase de diseño).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Una vez completadas estas fases, se puede diseñar en detalle la arquitectura del software (codificación).</a:t>
            </a:r>
          </a:p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Es ahora cuando, de acuerdo con estos planes, comienza el desarrollo en sí del software. A continuación, tendrán lugar las fases de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 control de la calidad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, también llamadas de verificación o validación, que siempre están relacionadas con cada una de las fases de desarrollo. El método V abarca las siguientes tareas: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Pruebas de unidad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Pruebas de integración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Integración del sistema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Validación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1181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F0117-7817-45BA-8D9C-3ED6B59B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D38A0-25D5-46E8-97E5-E9C87581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903988" cy="4196570"/>
          </a:xfrm>
        </p:spPr>
        <p:txBody>
          <a:bodyPr>
            <a:normAutofit/>
          </a:bodyPr>
          <a:lstStyle/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1und1WebSansBlackCn"/>
              </a:rPr>
              <a:t>Las ventajas del modelo 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Optimización de la comunicación entre las partes involucradas a través de términos y responsabilidades claramente definidos.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Minimización de riesgos y mejor planificación a través de roles, estructuras y resultados fijos y predeterminados.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Mejora de la calidad del producto gracias a medidas de control de la calidad firmemente integradas.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Ahorro de costes gracias al procesamiento transparente a lo largo de todo el ciclo de vida del producto.</a:t>
            </a:r>
          </a:p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En general, el modelo puede ayudar a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evitar malentendidos y trabajo innecesario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. También garantiza que todas las tareas se completen en el plazo y orden adecuado y mantiene los periodos de inactividad al mínimo.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1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D6FB5-62A7-4D0D-8473-FE67B5BA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219B9-84BA-4BD5-AD94-8C9A45D7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116023" cy="2053602"/>
          </a:xfrm>
        </p:spPr>
        <p:txBody>
          <a:bodyPr/>
          <a:lstStyle/>
          <a:p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El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modelo en cuatro niveles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 puede ser demasiado simple para mapear todo el proceso de desarrollo desde el punto de vista de los desarrolladores. Está sobre todo centrado en la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gestión de proyectos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. Además, su estructura relativamente rígida permite una respuesta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poco flexible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 a los cambios durante el desarrollo, y, por lo tanto, promueve un curso lineal del proyecto. Sin embargo, si el modelo se entiende y se utiliza correctamente, es posible utilizar el modelo V para el desarrollo ágil.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921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4723F-187D-4BF1-A730-59FE5118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chemeClr val="accent2"/>
                </a:solidFill>
                <a:effectLst/>
                <a:latin typeface="1und1WebSansBlackCn"/>
              </a:rPr>
              <a:t>Ámbitos de aplicación del modelo V</a:t>
            </a:r>
            <a:br>
              <a:rPr lang="es-MX" b="0" i="0" dirty="0">
                <a:solidFill>
                  <a:schemeClr val="accent2"/>
                </a:solidFill>
                <a:effectLst/>
                <a:latin typeface="1und1WebSansBlackCn"/>
              </a:rPr>
            </a:b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703FD-CA67-4364-B6CD-019EC29F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/>
          <a:lstStyle/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El modelo V XT es un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modelo muy arraigado en la industria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 ya que está disponible públicamente. En la mayoría de las ofertas de nuevos proyectos de software de las autoridades públicas, el uso del modelo V es incluso obligatorio y, por lo tanto, es un pilar esencial, especialmente en las empresas que desarrollan software para las autoridades públicas y los ministerios. </a:t>
            </a:r>
          </a:p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Se puede implementar en proyectos de software de cualquier tamaño, ya sea en empresas, en el sector militar o en el sector público. Es una herramienta que facilita la organización e implementación del desarrollo, mantenimiento y desarrollo de una amplia variedad de sistemas de TIC.</a:t>
            </a:r>
          </a:p>
          <a:p>
            <a:pPr algn="l"/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Asimismo, el modelo V también puede utilizarse en otras áreas de desarrollo, por ejemplo, para sistemas electrónicos o mecánicos en investigación y ciencia. En estos ámbitos de aplicación, existen algunas </a:t>
            </a:r>
            <a:r>
              <a:rPr lang="es-MX" b="1" i="0" dirty="0">
                <a:solidFill>
                  <a:srgbClr val="3C3C3C"/>
                </a:solidFill>
                <a:effectLst/>
                <a:latin typeface="OpenSansRegular"/>
              </a:rPr>
              <a:t>variantes</a:t>
            </a:r>
            <a:r>
              <a:rPr lang="es-MX" b="0" i="0" dirty="0">
                <a:solidFill>
                  <a:srgbClr val="3C3C3C"/>
                </a:solidFill>
                <a:effectLst/>
                <a:latin typeface="OpenSansRegular"/>
              </a:rPr>
              <a:t> adaptadas que reflejan los pasos de proceso típicos de la disciplina.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1036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699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1und1WebSansBlackCn</vt:lpstr>
      <vt:lpstr>Arial</vt:lpstr>
      <vt:lpstr>OpenSansRegular</vt:lpstr>
      <vt:lpstr>Trebuchet MS</vt:lpstr>
      <vt:lpstr>Wingdings 3</vt:lpstr>
      <vt:lpstr>Faceta</vt:lpstr>
      <vt:lpstr>Modelo V ciclo de vida del software</vt:lpstr>
      <vt:lpstr>Las fases del modelo V </vt:lpstr>
      <vt:lpstr>Ventajas</vt:lpstr>
      <vt:lpstr>Desventajas</vt:lpstr>
      <vt:lpstr>Ámbitos de aplicación del modelo 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V ciclo de vida del software</dc:title>
  <dc:creator>tuptc</dc:creator>
  <cp:lastModifiedBy>tuptc</cp:lastModifiedBy>
  <cp:revision>1</cp:revision>
  <dcterms:created xsi:type="dcterms:W3CDTF">2021-09-03T00:07:21Z</dcterms:created>
  <dcterms:modified xsi:type="dcterms:W3CDTF">2021-09-03T00:22:26Z</dcterms:modified>
</cp:coreProperties>
</file>