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D626-FFE5-4940-A37A-12861C22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F811-C309-464B-8FBF-C0790699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3C1-F4FC-412D-9A5D-B488EBA7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7BF2-17FB-4364-8FB9-6001EA09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2DE-A7A9-4815-9EED-C042438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2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33C-B7EF-4E0E-B122-41DEF5D4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18399-FBDE-4683-949B-737EC8B7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BD11-1650-428F-BD66-19225E72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C0DB-7B60-4BD9-A1BE-0CBB8188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4E1-179F-4558-9719-60806984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22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A1E09-D299-4ADC-9A4C-0889FA1B4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30929-B8ED-4DB7-8EAF-78890E19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6901-C43A-42AF-8E23-ABA6C98F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4990-5027-4E96-8197-B17FE91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C43D-09B9-4909-A836-16C619E7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9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6B4E-8FB2-4F5C-90AE-2D3D1366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8423-E1A3-495D-A617-0901BD6E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481B-0A29-43E3-90D3-2604266E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1B1DC-6CFB-4062-8581-1457C7FF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126D-2599-467E-9E1C-B8DF6AB8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02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1129-302B-4E06-98F8-5DFE4F5F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3356-EF82-4DD2-8E99-EFEFC35E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366A-66A9-46D5-9FE2-20D86FBD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5FD8-42CF-46BF-9E03-B2ABE4D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53BB-9DD8-4307-ADE7-C589F5C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34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3F29-5023-4E63-9B80-41EF7EA3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413E-D884-43BE-9E63-B6521FA95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AD112-8404-4C37-8A4E-C18E1FA3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85588-949D-489B-A965-20CC8FA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591FC-0E31-4230-A104-744A5F90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55DF-3436-461E-AB8E-88DCA0D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32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B8E6-C107-492A-AE30-3081FEE0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F99A-3C74-4C9E-AA10-0454686A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B6AD-8B47-4A51-BD4A-4F780B0F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0BCA-1D75-4A90-83F5-9346DFF3A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1F9C9-AC1A-4B62-B691-6A870DDC3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391F6-B3BF-40EE-AA93-95A3476B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8EA98-1854-45AE-A88F-FB840BFD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E414-D4DF-4613-B82E-3DBBACDE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E931-1406-4DB9-A6F0-84F7751B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60DA2-2476-406C-BD4D-F441B28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A2504-C9B0-4D17-9EE4-F4138FD4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B70DB-F3C1-400F-BC06-417E2B7B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2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3E8DD-8EF7-4087-BF0D-60893CC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9B710-DC2B-4E78-9AAC-605BFF1E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F142-CCAE-4AD2-B50C-748EC006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40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FF96-C525-4D5E-94F9-2852FF44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99A1-B7B9-4CCA-BA7C-4AAF1411C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B55-4EE8-4972-B1B3-4F12F89A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BE663-356F-42CE-A6B7-97996356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9F49-AA20-4D5F-9FB3-95E6B303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7AA4-55CF-4A46-8287-8CE9512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50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6C1C-44D0-4022-93EA-9DCC529F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F563-AA16-49EE-BBE5-2F40B2FD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97210-307D-4CDB-9675-90C16150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9159-BF8B-4DDE-A968-A69B583F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98DF-4936-4AC8-8E99-8420B350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8934-5A09-4A01-8842-31DD443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4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AABC0-B5F5-4367-BDDD-E1C6588F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6E2BC-3E0B-4954-965D-91B6FC29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FFAD-DD06-4544-8B89-568147F7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D867-14AD-4B8C-BA05-E752387D9A3D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1E9E-2E1D-41F8-B82F-7955105C1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BD7A-35CF-4F32-95A0-9C94D1C27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1BB1-1D6F-4C8E-A483-80D0722DD71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96BDC-69A7-45BD-98A2-F5FC225D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24866">
            <a:off x="995030" y="745725"/>
            <a:ext cx="5612125" cy="398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98BE9-2352-4721-A718-485E47D84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34" y="816746"/>
            <a:ext cx="6181418" cy="370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2B9E7-8FC4-4100-9ACC-05DCF777C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08" y="4278120"/>
            <a:ext cx="6515665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Espitia</dc:creator>
  <cp:lastModifiedBy>Sergio Espitia</cp:lastModifiedBy>
  <cp:revision>1</cp:revision>
  <dcterms:created xsi:type="dcterms:W3CDTF">2021-09-04T14:10:44Z</dcterms:created>
  <dcterms:modified xsi:type="dcterms:W3CDTF">2021-09-04T14:11:00Z</dcterms:modified>
</cp:coreProperties>
</file>