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57FE9EB-3807-4E5C-B5EF-0398AB317B8F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B2F218-4E25-4D35-A3EA-940822A492B1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7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E9EB-3807-4E5C-B5EF-0398AB317B8F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F218-4E25-4D35-A3EA-940822A492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0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E9EB-3807-4E5C-B5EF-0398AB317B8F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F218-4E25-4D35-A3EA-940822A492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50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E9EB-3807-4E5C-B5EF-0398AB317B8F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F218-4E25-4D35-A3EA-940822A492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241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7FE9EB-3807-4E5C-B5EF-0398AB317B8F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B2F218-4E25-4D35-A3EA-940822A492B1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48064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E9EB-3807-4E5C-B5EF-0398AB317B8F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F218-4E25-4D35-A3EA-940822A492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408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E9EB-3807-4E5C-B5EF-0398AB317B8F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F218-4E25-4D35-A3EA-940822A492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3869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E9EB-3807-4E5C-B5EF-0398AB317B8F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F218-4E25-4D35-A3EA-940822A492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58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E9EB-3807-4E5C-B5EF-0398AB317B8F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F218-4E25-4D35-A3EA-940822A492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68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57FE9EB-3807-4E5C-B5EF-0398AB317B8F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6B2F218-4E25-4D35-A3EA-940822A492B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231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57FE9EB-3807-4E5C-B5EF-0398AB317B8F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6B2F218-4E25-4D35-A3EA-940822A492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24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7FE9EB-3807-4E5C-B5EF-0398AB317B8F}" type="datetimeFigureOut">
              <a:rPr lang="es-CO" smtClean="0"/>
              <a:t>4/09/2021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B2F218-4E25-4D35-A3EA-940822A492B1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5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valu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922D-DB84-4AB1-BD92-A15BB8709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VALORES PARA FORMAR UN EQUIPO EXITOSO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4C73BA-96CE-4080-84D7-5033393CD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35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EAF345-7F02-42B9-82F8-490B4C726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47" y="485774"/>
            <a:ext cx="6743701" cy="573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61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1048E-167A-4D63-8883-5E0E792C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-apple-system"/>
              </a:rPr>
              <a:t>COMUNICACION</a:t>
            </a:r>
            <a:br>
              <a:rPr lang="es-CO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225A0-FE81-4170-B3B2-E0F91BC5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 lo referente a la comunicación establece: “Todos son parte del equipo y nos comunicamos cara a cara todos los días. Trabajamos juntos en todo, desde los requerimientos hasta la programación. En equipo crearemos la mejor solución al problema.”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1902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0E1AB-762D-4FED-9C49-C1D76ECB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Simplicidad</a:t>
            </a:r>
            <a:br>
              <a:rPr lang="es-CO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6C938-E57C-4179-B853-856AE0C7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 simplicidad implica que: “Desarrollaremos lo que sea solicitado y necesario, pero no más que eso. De esa forma, se maximiza el valor de la inversión realizada. Nos dirigiremos a nuestro objetivo a pasos simples y pequeños, mitigando las fallas a medida que ocurran. Crearemos algo de lo cual podamos sentirnos orgullos y que pueda mantenerse en el largo plazo a costos razonables.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171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22FCB-FC00-4F22-86C1-0A8E4061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Retroalimentación</a:t>
            </a:r>
            <a:br>
              <a:rPr lang="es-CO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CA4DB-5F04-4F5D-80C6-823C67A1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Según </a:t>
            </a:r>
            <a:r>
              <a:rPr lang="es-MX" b="1" i="0" u="none" strike="noStrike" dirty="0" err="1">
                <a:solidFill>
                  <a:srgbClr val="073763"/>
                </a:solidFill>
                <a:effectLst/>
                <a:latin typeface="Arial" panose="020B0604020202020204" pitchFamily="34" charset="0"/>
                <a:hlinkClick r:id="rId2"/>
              </a:rPr>
              <a:t>extremeprogramming</a:t>
            </a:r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el valor de la retroalimentación establece: “Nos tomaremos seriamente los compromisos con el usuario establecidos en todas las iteraciones, entregando software en funcionamiento en cada una. Mostraremos al usuario nuestro software frecuentemente y de forma temprana, escuchando cuidadosamente sus observaciones y realizando los cambios que sean necesarios. Adaptaremos nuestros procesos al proyecto y no al contrario”.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468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1D77-0545-471D-85C8-1DCA384E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Coraje</a:t>
            </a:r>
            <a:br>
              <a:rPr lang="es-MX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32433-CC56-470F-98C0-79DFB108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Establece: “Diremos la verdad en nuestros avances y estimados, no documentaremos excusas para el fracaso, pues planificamos para tener éxito. No tendremos miedo a nada pues sabemos que nadie trabaja solo. Nos adaptaremos a los cambios cuando sea que estos ocurran.”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1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41885-F0DC-4C2F-B219-DFCBB8FF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Respeto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CA57FC-9819-4169-BF43-F90E4564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 valor del respeto en XP establece: “Todos en el equipo dan y reciben el respeto que merecen como integrantes del equipo y los aportes de cada integrante son valorados 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valorados</a:t>
            </a:r>
            <a:r>
              <a:rPr lang="es-MX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por todos. Todos contribuyen, así sea simplemente con entusiasmo. Los desarrolladores respetan la experticia de los clientes y viceversa. </a:t>
            </a:r>
            <a:r>
              <a:rPr lang="es-MX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 Gerencia respeta el derecho del equipo de asumir responsabilidad y tener autoridad sobre su trabajo”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88442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11</TotalTime>
  <Words>318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Gill Sans MT</vt:lpstr>
      <vt:lpstr>Impact</vt:lpstr>
      <vt:lpstr>Distintivo</vt:lpstr>
      <vt:lpstr>VALORES PARA FORMAR UN EQUIPO EXITOSO</vt:lpstr>
      <vt:lpstr>Presentación de PowerPoint</vt:lpstr>
      <vt:lpstr>COMUNICACION </vt:lpstr>
      <vt:lpstr>Simplicidad </vt:lpstr>
      <vt:lpstr>Retroalimentación </vt:lpstr>
      <vt:lpstr>Coraje </vt:lpstr>
      <vt:lpstr>Respeto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VALORES PARA FORMAR UN EQUIPO EXITOSO</dc:title>
  <dc:creator>tuptc</dc:creator>
  <cp:lastModifiedBy>tuptc</cp:lastModifiedBy>
  <cp:revision>1</cp:revision>
  <dcterms:created xsi:type="dcterms:W3CDTF">2021-09-04T15:11:05Z</dcterms:created>
  <dcterms:modified xsi:type="dcterms:W3CDTF">2021-09-04T15:22:31Z</dcterms:modified>
</cp:coreProperties>
</file>