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606"/>
    <a:srgbClr val="89551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96B024-B7F1-4022-BD69-2A038E4E9D40}" type="datetimeFigureOut">
              <a:rPr lang="pt-BR" smtClean="0"/>
              <a:pPr/>
              <a:t>27/06/2017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2C88A9-5A4B-4766-A702-A90609CA18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8490" y="44624"/>
            <a:ext cx="7756263" cy="1054250"/>
          </a:xfrm>
        </p:spPr>
        <p:txBody>
          <a:bodyPr/>
          <a:lstStyle/>
          <a:p>
            <a:r>
              <a:rPr lang="pt-BR" dirty="0" smtClean="0">
                <a:solidFill>
                  <a:srgbClr val="5A2606"/>
                </a:solidFill>
              </a:rPr>
              <a:t>Projeto de Programação </a:t>
            </a:r>
            <a:endParaRPr lang="pt-BR" dirty="0">
              <a:solidFill>
                <a:srgbClr val="5A2606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0728"/>
            <a:ext cx="3856953" cy="3878263"/>
          </a:xfr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2704715" y="4941168"/>
            <a:ext cx="3595477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Alunos:</a:t>
            </a:r>
            <a:b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Alexandre Callado</a:t>
            </a:r>
            <a:b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Evelyn</a:t>
            </a: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Katarine</a:t>
            </a: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Felipe </a:t>
            </a:r>
            <a:r>
              <a:rPr kumimoji="0" lang="pt-B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Escorel</a:t>
            </a: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Huan</a:t>
            </a: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Christopher</a:t>
            </a:r>
            <a:r>
              <a:rPr kumimoji="0" lang="pt-B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26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5A260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59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595148"/>
          </a:xfrm>
        </p:spPr>
        <p:txBody>
          <a:bodyPr/>
          <a:lstStyle/>
          <a:p>
            <a:r>
              <a:rPr lang="pt-BR" dirty="0" smtClean="0">
                <a:solidFill>
                  <a:srgbClr val="5A2606"/>
                </a:solidFill>
              </a:rPr>
              <a:t/>
            </a:r>
            <a:br>
              <a:rPr lang="pt-BR" dirty="0" smtClean="0">
                <a:solidFill>
                  <a:srgbClr val="5A2606"/>
                </a:solidFill>
              </a:rPr>
            </a:br>
            <a:endParaRPr lang="pt-BR" dirty="0">
              <a:solidFill>
                <a:srgbClr val="5A2606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3"/>
            <a:ext cx="1224136" cy="1230900"/>
          </a:xfrm>
        </p:spPr>
      </p:pic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09868"/>
            <a:ext cx="1224136" cy="12309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8470"/>
            <a:ext cx="4155574" cy="422679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32040" y="1578471"/>
            <a:ext cx="3960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5A2606"/>
                </a:solidFill>
              </a:rPr>
              <a:t>	A ideia </a:t>
            </a:r>
            <a:r>
              <a:rPr lang="pt-BR" sz="2000" dirty="0">
                <a:solidFill>
                  <a:srgbClr val="5A2606"/>
                </a:solidFill>
              </a:rPr>
              <a:t>da aplicação surgiu vista a necessidade de se fazer encomendas de doces, salgados, tortas, bolos, dentre outros, de maneira dinâmica, sem a obrigatoriedade de fazê-lo pessoalmente ou via telefone. Dulce-</a:t>
            </a:r>
            <a:r>
              <a:rPr lang="pt-BR" sz="2000" dirty="0" err="1">
                <a:solidFill>
                  <a:srgbClr val="5A2606"/>
                </a:solidFill>
              </a:rPr>
              <a:t>Gusto</a:t>
            </a:r>
            <a:r>
              <a:rPr lang="pt-BR" sz="2000" dirty="0">
                <a:solidFill>
                  <a:srgbClr val="5A2606"/>
                </a:solidFill>
              </a:rPr>
              <a:t> vem com a finalidade de agilizar e facilitar os pedidos. Servindo de plataforma para que o cliente possa solicitar eficientemente os produtos e serviços disponibilizados.</a:t>
            </a:r>
            <a:r>
              <a:rPr lang="pt-BR" sz="2000" b="0" dirty="0" smtClean="0">
                <a:effectLst/>
              </a:rPr>
              <a:t/>
            </a:r>
            <a:br>
              <a:rPr lang="pt-BR" sz="2000" b="0" dirty="0" smtClean="0">
                <a:effectLst/>
              </a:rPr>
            </a:b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31640" y="188640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rgbClr val="5A2606"/>
                </a:solidFill>
                <a:latin typeface="Brush Script Std" pitchFamily="50" charset="0"/>
              </a:rPr>
              <a:t>Dulce </a:t>
            </a:r>
            <a:r>
              <a:rPr lang="pt-BR" sz="6000" dirty="0" err="1" smtClean="0">
                <a:solidFill>
                  <a:srgbClr val="5A2606"/>
                </a:solidFill>
                <a:latin typeface="Brush Script Std" pitchFamily="50" charset="0"/>
              </a:rPr>
              <a:t>Gusto</a:t>
            </a:r>
            <a:endParaRPr lang="pt-BR" sz="6000" dirty="0">
              <a:solidFill>
                <a:srgbClr val="5A2606"/>
              </a:solidFill>
              <a:latin typeface="Brush Script St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595148"/>
          </a:xfrm>
        </p:spPr>
        <p:txBody>
          <a:bodyPr/>
          <a:lstStyle/>
          <a:p>
            <a:r>
              <a:rPr lang="pt-BR" dirty="0" smtClean="0">
                <a:solidFill>
                  <a:srgbClr val="5A2606"/>
                </a:solidFill>
              </a:rPr>
              <a:t/>
            </a:r>
            <a:br>
              <a:rPr lang="pt-BR" dirty="0" smtClean="0">
                <a:solidFill>
                  <a:srgbClr val="5A2606"/>
                </a:solidFill>
              </a:rPr>
            </a:br>
            <a:endParaRPr lang="pt-BR" dirty="0">
              <a:solidFill>
                <a:srgbClr val="5A2606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3"/>
            <a:ext cx="1224136" cy="1230900"/>
          </a:xfrm>
        </p:spPr>
      </p:pic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09868"/>
            <a:ext cx="1224136" cy="12309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31640" y="188640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rgbClr val="5A2606"/>
                </a:solidFill>
                <a:latin typeface="Brush Script Std" pitchFamily="50" charset="0"/>
              </a:rPr>
              <a:t>Dulce </a:t>
            </a:r>
            <a:r>
              <a:rPr lang="pt-BR" sz="6000" dirty="0" err="1" smtClean="0">
                <a:solidFill>
                  <a:srgbClr val="5A2606"/>
                </a:solidFill>
                <a:latin typeface="Brush Script Std" pitchFamily="50" charset="0"/>
              </a:rPr>
              <a:t>Gusto</a:t>
            </a:r>
            <a:endParaRPr lang="pt-BR" sz="6000" dirty="0">
              <a:solidFill>
                <a:srgbClr val="5A2606"/>
              </a:solidFill>
              <a:latin typeface="Brush Script Std" pitchFamily="50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340768"/>
            <a:ext cx="7397971" cy="5445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04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2251</TotalTime>
  <Words>9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Capa Dura</vt:lpstr>
      <vt:lpstr>Projeto de Programação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Huan Christopher</dc:creator>
  <cp:lastModifiedBy>AlexandreC</cp:lastModifiedBy>
  <cp:revision>9</cp:revision>
  <dcterms:created xsi:type="dcterms:W3CDTF">2017-06-13T23:48:36Z</dcterms:created>
  <dcterms:modified xsi:type="dcterms:W3CDTF">2017-06-28T00:17:50Z</dcterms:modified>
</cp:coreProperties>
</file>