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3" r:id="rId2"/>
    <p:sldMasterId id="2147483667" r:id="rId3"/>
    <p:sldMasterId id="2147483670" r:id="rId4"/>
  </p:sldMasterIdLst>
  <p:notesMasterIdLst>
    <p:notesMasterId r:id="rId11"/>
  </p:notesMasterIdLst>
  <p:sldIdLst>
    <p:sldId id="372" r:id="rId5"/>
    <p:sldId id="373" r:id="rId6"/>
    <p:sldId id="375" r:id="rId7"/>
    <p:sldId id="376" r:id="rId8"/>
    <p:sldId id="377" r:id="rId9"/>
    <p:sldId id="378" r:id="rId10"/>
  </p:sldIdLst>
  <p:sldSz cx="16249650" cy="9144000"/>
  <p:notesSz cx="6858000" cy="9144000"/>
  <p:defaultTextStyle>
    <a:defPPr>
      <a:defRPr lang="en-US"/>
    </a:defPPr>
    <a:lvl1pPr algn="l" defTabSz="725488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pitchFamily="34" charset="0"/>
        <a:ea typeface="ヒラギノ角ゴ Pro W3" pitchFamily="-84" charset="-128"/>
        <a:cs typeface="+mn-cs"/>
      </a:defRPr>
    </a:lvl1pPr>
    <a:lvl2pPr marL="725488" indent="-268288" algn="l" defTabSz="725488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pitchFamily="34" charset="0"/>
        <a:ea typeface="ヒラギノ角ゴ Pro W3" pitchFamily="-84" charset="-128"/>
        <a:cs typeface="+mn-cs"/>
      </a:defRPr>
    </a:lvl2pPr>
    <a:lvl3pPr marL="1450975" indent="-536575" algn="l" defTabSz="725488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pitchFamily="34" charset="0"/>
        <a:ea typeface="ヒラギノ角ゴ Pro W3" pitchFamily="-84" charset="-128"/>
        <a:cs typeface="+mn-cs"/>
      </a:defRPr>
    </a:lvl3pPr>
    <a:lvl4pPr marL="2176463" indent="-804863" algn="l" defTabSz="725488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pitchFamily="34" charset="0"/>
        <a:ea typeface="ヒラギノ角ゴ Pro W3" pitchFamily="-84" charset="-128"/>
        <a:cs typeface="+mn-cs"/>
      </a:defRPr>
    </a:lvl4pPr>
    <a:lvl5pPr marL="2901950" indent="-1073150" algn="l" defTabSz="725488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pitchFamily="34" charset="0"/>
        <a:ea typeface="ヒラギノ角ゴ Pro W3" pitchFamily="-84" charset="-128"/>
        <a:cs typeface="+mn-cs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pitchFamily="34" charset="0"/>
        <a:ea typeface="ヒラギノ角ゴ Pro W3" pitchFamily="-84" charset="-128"/>
        <a:cs typeface="+mn-cs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pitchFamily="34" charset="0"/>
        <a:ea typeface="ヒラギノ角ゴ Pro W3" pitchFamily="-84" charset="-128"/>
        <a:cs typeface="+mn-cs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pitchFamily="34" charset="0"/>
        <a:ea typeface="ヒラギノ角ゴ Pro W3" pitchFamily="-84" charset="-128"/>
        <a:cs typeface="+mn-cs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pitchFamily="34" charset="0"/>
        <a:ea typeface="ヒラギノ角ゴ Pro W3" pitchFamily="-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1">
          <p15:clr>
            <a:srgbClr val="A4A3A4"/>
          </p15:clr>
        </p15:guide>
        <p15:guide id="2" pos="258">
          <p15:clr>
            <a:srgbClr val="A4A3A4"/>
          </p15:clr>
        </p15:guide>
        <p15:guide id="3" pos="101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B33"/>
    <a:srgbClr val="4A5C61"/>
    <a:srgbClr val="00739C"/>
    <a:srgbClr val="1CB5C5"/>
    <a:srgbClr val="019ABE"/>
    <a:srgbClr val="FFFFFF"/>
    <a:srgbClr val="EC9B3C"/>
    <a:srgbClr val="223E4C"/>
    <a:srgbClr val="1F3844"/>
    <a:srgbClr val="143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43" autoAdjust="0"/>
    <p:restoredTop sz="94678" autoAdjust="0"/>
  </p:normalViewPr>
  <p:slideViewPr>
    <p:cSldViewPr snapToGrid="0" snapToObjects="1">
      <p:cViewPr>
        <p:scale>
          <a:sx n="66" d="100"/>
          <a:sy n="66" d="100"/>
        </p:scale>
        <p:origin x="510" y="174"/>
      </p:cViewPr>
      <p:guideLst>
        <p:guide orient="horz" pos="1341"/>
        <p:guide pos="258"/>
        <p:guide pos="10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7" charset="0"/>
                <a:ea typeface="ヒラギノ角ゴ Pro W3" pitchFamily="-107" charset="-128"/>
                <a:cs typeface="ヒラギノ角ゴ Pro W3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A95450B-EB12-4B4F-9EA6-1BEE48EC9613}" type="datetime1">
              <a:rPr lang="en-US"/>
              <a:pPr/>
              <a:t>6/6/2019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7" charset="0"/>
                <a:ea typeface="ヒラギノ角ゴ Pro W3" pitchFamily="-107" charset="-128"/>
                <a:cs typeface="ヒラギノ角ゴ Pro W3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303802-B1C5-4F7A-AAC0-8B0D8219AD6F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46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MIF992 - Protótipo Implantação de Portal Fluig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88CCA8-4C9A-8D4B-AB95-AD311F91C612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9263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352972" y="4719638"/>
            <a:ext cx="8050455" cy="430212"/>
          </a:xfrm>
          <a:prstGeom prst="rect">
            <a:avLst/>
          </a:prstGeom>
        </p:spPr>
        <p:txBody>
          <a:bodyPr anchor="ctr"/>
          <a:lstStyle>
            <a:lvl1pPr algn="r">
              <a:defRPr sz="2200" b="1">
                <a:solidFill>
                  <a:srgbClr val="1CB5C5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NOME SOBRENOME, MÊS ANO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352972" y="1331913"/>
            <a:ext cx="8050455" cy="2444321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6200" b="0">
                <a:solidFill>
                  <a:schemeClr val="bg1"/>
                </a:solidFill>
                <a:latin typeface="Arial Narrow"/>
                <a:cs typeface="Arial Narrow"/>
              </a:defRPr>
            </a:lvl1pPr>
            <a:lvl2pPr marL="725531" indent="0">
              <a:buNone/>
              <a:defRPr sz="3200" b="1"/>
            </a:lvl2pPr>
            <a:lvl3pPr marL="1451061" indent="0">
              <a:buNone/>
              <a:defRPr sz="2900" b="1"/>
            </a:lvl3pPr>
            <a:lvl4pPr marL="2176592" indent="0">
              <a:buNone/>
              <a:defRPr sz="2500" b="1"/>
            </a:lvl4pPr>
            <a:lvl5pPr marL="2902123" indent="0">
              <a:buNone/>
              <a:defRPr sz="2500" b="1"/>
            </a:lvl5pPr>
            <a:lvl6pPr marL="3627653" indent="0">
              <a:buNone/>
              <a:defRPr sz="2500" b="1"/>
            </a:lvl6pPr>
            <a:lvl7pPr marL="4353184" indent="0">
              <a:buNone/>
              <a:defRPr sz="2500" b="1"/>
            </a:lvl7pPr>
            <a:lvl8pPr marL="5078715" indent="0">
              <a:buNone/>
              <a:defRPr sz="2500" b="1"/>
            </a:lvl8pPr>
            <a:lvl9pPr marL="5804245" indent="0">
              <a:buNone/>
              <a:defRPr sz="2500" b="1"/>
            </a:lvl9pPr>
          </a:lstStyle>
          <a:p>
            <a:pPr lvl="0"/>
            <a:r>
              <a:rPr lang="en-US" dirty="0"/>
              <a:t>CLICK TO EDIT 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8089900" y="2703531"/>
            <a:ext cx="1335069" cy="13350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um </a:t>
            </a:r>
            <a:r>
              <a:rPr lang="en-US" dirty="0" err="1"/>
              <a:t>ícone</a:t>
            </a:r>
            <a:r>
              <a:rPr lang="en-US" dirty="0"/>
              <a:t> da </a:t>
            </a:r>
            <a:r>
              <a:rPr lang="en-US" dirty="0" err="1"/>
              <a:t>biblioteca</a:t>
            </a:r>
            <a:r>
              <a:rPr lang="en-US" dirty="0"/>
              <a:t> TOTVS, </a:t>
            </a:r>
            <a:r>
              <a:rPr lang="en-US" dirty="0" err="1"/>
              <a:t>disponível</a:t>
            </a:r>
            <a:r>
              <a:rPr lang="en-US" dirty="0"/>
              <a:t> no </a:t>
            </a:r>
            <a:r>
              <a:rPr lang="en-US" dirty="0" err="1"/>
              <a:t>Guia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do PPT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124825" y="4572000"/>
            <a:ext cx="8124825" cy="738188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EDIT CHAPTER</a:t>
            </a:r>
          </a:p>
        </p:txBody>
      </p:sp>
    </p:spTree>
    <p:extLst>
      <p:ext uri="{BB962C8B-B14F-4D97-AF65-F5344CB8AC3E}">
        <p14:creationId xmlns:p14="http://schemas.microsoft.com/office/powerpoint/2010/main" val="316817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4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8089900" y="2703531"/>
            <a:ext cx="1335069" cy="13350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um </a:t>
            </a:r>
            <a:r>
              <a:rPr lang="en-US" dirty="0" err="1"/>
              <a:t>ícone</a:t>
            </a:r>
            <a:r>
              <a:rPr lang="en-US" dirty="0"/>
              <a:t> da </a:t>
            </a:r>
            <a:r>
              <a:rPr lang="en-US" dirty="0" err="1"/>
              <a:t>biblioteca</a:t>
            </a:r>
            <a:r>
              <a:rPr lang="en-US" dirty="0"/>
              <a:t> TOTVS, </a:t>
            </a:r>
            <a:r>
              <a:rPr lang="en-US" dirty="0" err="1"/>
              <a:t>disponível</a:t>
            </a:r>
            <a:r>
              <a:rPr lang="en-US" dirty="0"/>
              <a:t> no </a:t>
            </a:r>
            <a:r>
              <a:rPr lang="en-US" dirty="0" err="1"/>
              <a:t>Guia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do PPT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124825" y="4572000"/>
            <a:ext cx="8124825" cy="738188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EDIT CHAPTER</a:t>
            </a:r>
          </a:p>
        </p:txBody>
      </p:sp>
    </p:spTree>
    <p:extLst>
      <p:ext uri="{BB962C8B-B14F-4D97-AF65-F5344CB8AC3E}">
        <p14:creationId xmlns:p14="http://schemas.microsoft.com/office/powerpoint/2010/main" val="3689511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5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8089900" y="2703531"/>
            <a:ext cx="1335069" cy="13350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um </a:t>
            </a:r>
            <a:r>
              <a:rPr lang="en-US" dirty="0" err="1"/>
              <a:t>ícone</a:t>
            </a:r>
            <a:r>
              <a:rPr lang="en-US" dirty="0"/>
              <a:t> da </a:t>
            </a:r>
            <a:r>
              <a:rPr lang="en-US" dirty="0" err="1"/>
              <a:t>biblioteca</a:t>
            </a:r>
            <a:r>
              <a:rPr lang="en-US" dirty="0"/>
              <a:t> TOTVS, </a:t>
            </a:r>
            <a:r>
              <a:rPr lang="en-US" dirty="0" err="1"/>
              <a:t>disponível</a:t>
            </a:r>
            <a:r>
              <a:rPr lang="en-US" dirty="0"/>
              <a:t> no </a:t>
            </a:r>
            <a:r>
              <a:rPr lang="en-US" dirty="0" err="1"/>
              <a:t>Guia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do PPT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124825" y="4572000"/>
            <a:ext cx="8124825" cy="738188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EDIT CHAPTER</a:t>
            </a:r>
          </a:p>
        </p:txBody>
      </p:sp>
    </p:spTree>
    <p:extLst>
      <p:ext uri="{BB962C8B-B14F-4D97-AF65-F5344CB8AC3E}">
        <p14:creationId xmlns:p14="http://schemas.microsoft.com/office/powerpoint/2010/main" val="2535862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>
            <a:spLocks noChangeArrowheads="1"/>
          </p:cNvSpPr>
          <p:nvPr userDrawn="1"/>
        </p:nvSpPr>
        <p:spPr bwMode="auto">
          <a:xfrm>
            <a:off x="10372725" y="5010150"/>
            <a:ext cx="49990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200" dirty="0">
                <a:solidFill>
                  <a:srgbClr val="1CB5C5"/>
                </a:solidFill>
                <a:latin typeface="Arial Narrow"/>
                <a:cs typeface="Arial Narrow"/>
              </a:rPr>
              <a:t>Obrigado ;)</a:t>
            </a:r>
          </a:p>
        </p:txBody>
      </p:sp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50238" y="1789113"/>
            <a:ext cx="1706562" cy="170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0372725" y="1765201"/>
            <a:ext cx="4754136" cy="558800"/>
          </a:xfrm>
          <a:prstGeom prst="rect">
            <a:avLst/>
          </a:prstGeom>
        </p:spPr>
        <p:txBody>
          <a:bodyPr anchor="ctr"/>
          <a:lstStyle>
            <a:lvl1pPr algn="l">
              <a:defRPr sz="3200">
                <a:solidFill>
                  <a:srgbClr val="FFFFFF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NOME SOBRENOME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0372726" y="2240456"/>
            <a:ext cx="4754136" cy="85301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 Narrow"/>
                <a:cs typeface="Arial Narrow"/>
              </a:defRPr>
            </a:lvl1pPr>
            <a:lvl2pPr marL="725531" indent="0">
              <a:buNone/>
              <a:defRPr sz="3200" b="1"/>
            </a:lvl2pPr>
            <a:lvl3pPr marL="1451061" indent="0">
              <a:buNone/>
              <a:defRPr sz="2900" b="1"/>
            </a:lvl3pPr>
            <a:lvl4pPr marL="2176592" indent="0">
              <a:buNone/>
              <a:defRPr sz="2500" b="1"/>
            </a:lvl4pPr>
            <a:lvl5pPr marL="2902123" indent="0">
              <a:buNone/>
              <a:defRPr sz="2500" b="1"/>
            </a:lvl5pPr>
            <a:lvl6pPr marL="3627653" indent="0">
              <a:buNone/>
              <a:defRPr sz="2500" b="1"/>
            </a:lvl6pPr>
            <a:lvl7pPr marL="4353184" indent="0">
              <a:buNone/>
              <a:defRPr sz="2500" b="1"/>
            </a:lvl7pPr>
            <a:lvl8pPr marL="5078715" indent="0">
              <a:buNone/>
              <a:defRPr sz="2500" b="1"/>
            </a:lvl8pPr>
            <a:lvl9pPr marL="5804245" indent="0">
              <a:buNone/>
              <a:defRPr sz="2500" b="1"/>
            </a:lvl9pPr>
          </a:lstStyle>
          <a:p>
            <a:pPr lvl="0"/>
            <a:r>
              <a:rPr lang="en-US" dirty="0" err="1"/>
              <a:t>Área</a:t>
            </a:r>
            <a:r>
              <a:rPr lang="en-US" dirty="0"/>
              <a:t> de </a:t>
            </a:r>
            <a:r>
              <a:rPr lang="en-US" dirty="0" err="1"/>
              <a:t>atuação</a:t>
            </a:r>
            <a:br>
              <a:rPr lang="en-US" dirty="0"/>
            </a:br>
            <a:r>
              <a:rPr lang="en-US" dirty="0"/>
              <a:t>+55 (00) 0000-0000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10374576" y="3014468"/>
            <a:ext cx="4754136" cy="85301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CB5C5"/>
                </a:solidFill>
                <a:latin typeface="Arial Narrow"/>
                <a:cs typeface="Arial Narrow"/>
              </a:defRPr>
            </a:lvl1pPr>
            <a:lvl2pPr marL="725531" indent="0">
              <a:buNone/>
              <a:defRPr sz="3200" b="1"/>
            </a:lvl2pPr>
            <a:lvl3pPr marL="1451061" indent="0">
              <a:buNone/>
              <a:defRPr sz="2900" b="1"/>
            </a:lvl3pPr>
            <a:lvl4pPr marL="2176592" indent="0">
              <a:buNone/>
              <a:defRPr sz="2500" b="1"/>
            </a:lvl4pPr>
            <a:lvl5pPr marL="2902123" indent="0">
              <a:buNone/>
              <a:defRPr sz="2500" b="1"/>
            </a:lvl5pPr>
            <a:lvl6pPr marL="3627653" indent="0">
              <a:buNone/>
              <a:defRPr sz="2500" b="1"/>
            </a:lvl6pPr>
            <a:lvl7pPr marL="4353184" indent="0">
              <a:buNone/>
              <a:defRPr sz="2500" b="1"/>
            </a:lvl7pPr>
            <a:lvl8pPr marL="5078715" indent="0">
              <a:buNone/>
              <a:defRPr sz="2500" b="1"/>
            </a:lvl8pPr>
            <a:lvl9pPr marL="5804245" indent="0">
              <a:buNone/>
              <a:defRPr sz="2500" b="1"/>
            </a:lvl9pPr>
          </a:lstStyle>
          <a:p>
            <a:pPr lvl="0"/>
            <a:r>
              <a:rPr lang="en-US" dirty="0" err="1"/>
              <a:t>nome.sobrenome@totvs.com.br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69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4661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326" y="3779914"/>
            <a:ext cx="15360998" cy="1296144"/>
          </a:xfrm>
          <a:prstGeom prst="rect">
            <a:avLst/>
          </a:prstGeom>
        </p:spPr>
        <p:txBody>
          <a:bodyPr lIns="51435" tIns="25718" rIns="51435" bIns="25718"/>
          <a:lstStyle>
            <a:lvl1pPr>
              <a:defRPr b="1">
                <a:latin typeface="Trebuchet MS"/>
                <a:cs typeface="Trebuchet MS"/>
              </a:defRPr>
            </a:lvl1pPr>
          </a:lstStyle>
          <a:p>
            <a:r>
              <a:rPr lang="pt-BR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292" y="5245101"/>
            <a:ext cx="8531066" cy="2783284"/>
          </a:xfrm>
          <a:prstGeom prst="rect">
            <a:avLst/>
          </a:prstGeom>
        </p:spPr>
        <p:txBody>
          <a:bodyPr lIns="51435" tIns="25718" rIns="51435" bIns="25718"/>
          <a:lstStyle>
            <a:lvl1pPr>
              <a:defRPr b="0">
                <a:latin typeface="Trebuchet MS"/>
                <a:cs typeface="Trebuchet MS"/>
              </a:defRPr>
            </a:lvl1pPr>
          </a:lstStyle>
          <a:p>
            <a:pPr lvl="0"/>
            <a:r>
              <a:rPr lang="pt-BR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602410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54858" y="2916239"/>
            <a:ext cx="14539465" cy="4032027"/>
          </a:xfrm>
          <a:prstGeom prst="rect">
            <a:avLst/>
          </a:prstGeom>
        </p:spPr>
        <p:txBody>
          <a:bodyPr vert="horz" lIns="51435" tIns="25718" rIns="51435" bIns="25718"/>
          <a:lstStyle>
            <a:lvl1pPr marL="3174" indent="-3174">
              <a:lnSpc>
                <a:spcPts val="3359"/>
              </a:lnSpc>
              <a:spcBef>
                <a:spcPts val="0"/>
              </a:spcBef>
              <a:buFont typeface="Arial" charset="0"/>
              <a:buNone/>
              <a:defRPr sz="1955">
                <a:solidFill>
                  <a:schemeClr val="bg1">
                    <a:lumMod val="50000"/>
                  </a:schemeClr>
                </a:solidFill>
                <a:latin typeface="Trebuchet MS"/>
                <a:cs typeface="Trebuchet MS"/>
              </a:defRPr>
            </a:lvl1pPr>
          </a:lstStyle>
          <a:p>
            <a:endParaRPr lang="pt-BR" noProof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54807" y="2052192"/>
            <a:ext cx="14539986" cy="719609"/>
          </a:xfrm>
          <a:prstGeom prst="rect">
            <a:avLst/>
          </a:prstGeom>
        </p:spPr>
        <p:txBody>
          <a:bodyPr vert="horz" lIns="51435" tIns="25718" rIns="51435" bIns="25718"/>
          <a:lstStyle>
            <a:lvl1pPr>
              <a:lnSpc>
                <a:spcPts val="3359"/>
              </a:lnSpc>
              <a:spcBef>
                <a:spcPts val="0"/>
              </a:spcBef>
              <a:defRPr sz="2843" b="0" i="0">
                <a:solidFill>
                  <a:schemeClr val="bg1">
                    <a:lumMod val="50000"/>
                  </a:schemeClr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pt-BR" noProof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654355" y="383706"/>
            <a:ext cx="13172317" cy="515888"/>
          </a:xfrm>
          <a:prstGeom prst="rect">
            <a:avLst/>
          </a:prstGeom>
        </p:spPr>
        <p:txBody>
          <a:bodyPr vert="horz" lIns="51435" tIns="25718" rIns="51435" bIns="25718"/>
          <a:lstStyle>
            <a:lvl1pPr>
              <a:defRPr b="1">
                <a:latin typeface="Trebuchet MS"/>
                <a:cs typeface="Trebuchet MS"/>
              </a:defRPr>
            </a:lvl1pPr>
          </a:lstStyle>
          <a:p>
            <a:r>
              <a:rPr lang="pt-BR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990772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54858" y="2916239"/>
            <a:ext cx="14539465" cy="4032027"/>
          </a:xfrm>
          <a:prstGeom prst="rect">
            <a:avLst/>
          </a:prstGeom>
        </p:spPr>
        <p:txBody>
          <a:bodyPr vert="horz" lIns="51435" tIns="25718" rIns="51435" bIns="25718"/>
          <a:lstStyle>
            <a:lvl1pPr marL="3174" indent="-3174">
              <a:lnSpc>
                <a:spcPts val="3359"/>
              </a:lnSpc>
              <a:spcBef>
                <a:spcPts val="0"/>
              </a:spcBef>
              <a:buFont typeface="Arial" charset="0"/>
              <a:buNone/>
              <a:defRPr sz="1955">
                <a:solidFill>
                  <a:schemeClr val="bg1">
                    <a:lumMod val="50000"/>
                  </a:schemeClr>
                </a:solidFill>
                <a:latin typeface="Trebuchet MS"/>
                <a:cs typeface="Trebuchet MS"/>
              </a:defRPr>
            </a:lvl1pPr>
          </a:lstStyle>
          <a:p>
            <a:endParaRPr lang="pt-BR" noProof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54807" y="2052192"/>
            <a:ext cx="14539986" cy="719609"/>
          </a:xfrm>
          <a:prstGeom prst="rect">
            <a:avLst/>
          </a:prstGeom>
        </p:spPr>
        <p:txBody>
          <a:bodyPr vert="horz" lIns="51435" tIns="25718" rIns="51435" bIns="25718"/>
          <a:lstStyle>
            <a:lvl1pPr>
              <a:lnSpc>
                <a:spcPts val="3359"/>
              </a:lnSpc>
              <a:spcBef>
                <a:spcPts val="0"/>
              </a:spcBef>
              <a:defRPr sz="2843" b="0" i="0">
                <a:solidFill>
                  <a:schemeClr val="bg1">
                    <a:lumMod val="50000"/>
                  </a:schemeClr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pt-BR" noProof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654355" y="383706"/>
            <a:ext cx="13172317" cy="515888"/>
          </a:xfrm>
          <a:prstGeom prst="rect">
            <a:avLst/>
          </a:prstGeom>
        </p:spPr>
        <p:txBody>
          <a:bodyPr vert="horz" lIns="51435" tIns="25718" rIns="51435" bIns="25718"/>
          <a:lstStyle>
            <a:lvl1pPr>
              <a:defRPr b="1">
                <a:latin typeface="Trebuchet MS"/>
                <a:cs typeface="Trebuchet MS"/>
              </a:defRPr>
            </a:lvl1pPr>
          </a:lstStyle>
          <a:p>
            <a:r>
              <a:rPr lang="pt-BR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835445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635445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326" y="3779914"/>
            <a:ext cx="15360998" cy="1296144"/>
          </a:xfrm>
          <a:prstGeom prst="rect">
            <a:avLst/>
          </a:prstGeom>
        </p:spPr>
        <p:txBody>
          <a:bodyPr lIns="51435" tIns="25718" rIns="51435" bIns="25718"/>
          <a:lstStyle>
            <a:lvl1pPr>
              <a:defRPr b="1">
                <a:latin typeface="Trebuchet MS"/>
                <a:cs typeface="Trebuchet MS"/>
              </a:defRPr>
            </a:lvl1pPr>
          </a:lstStyle>
          <a:p>
            <a:r>
              <a:rPr lang="pt-BR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292" y="5245101"/>
            <a:ext cx="8531066" cy="2783284"/>
          </a:xfrm>
          <a:prstGeom prst="rect">
            <a:avLst/>
          </a:prstGeom>
        </p:spPr>
        <p:txBody>
          <a:bodyPr lIns="51435" tIns="25718" rIns="51435" bIns="25718"/>
          <a:lstStyle>
            <a:lvl1pPr>
              <a:defRPr b="0">
                <a:latin typeface="Trebuchet MS"/>
                <a:cs typeface="Trebuchet MS"/>
              </a:defRPr>
            </a:lvl1pPr>
          </a:lstStyle>
          <a:p>
            <a:pPr lvl="0"/>
            <a:r>
              <a:rPr lang="pt-BR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276256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634038" y="1851025"/>
            <a:ext cx="19812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8124825" y="4572000"/>
            <a:ext cx="6852790" cy="4083262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50"/>
              </a:spcBef>
              <a:buFont typeface="+mj-lt"/>
              <a:buAutoNum type="arabicPeriod"/>
              <a:defRPr sz="2200" b="0" i="0" baseline="0">
                <a:solidFill>
                  <a:srgbClr val="4A5C61"/>
                </a:solidFill>
                <a:latin typeface="Arial Narrow"/>
                <a:cs typeface="Arial Narrow"/>
              </a:defRPr>
            </a:lvl1pPr>
            <a:lvl2pPr marL="1239837" indent="-514350">
              <a:buSzPct val="100000"/>
              <a:buFont typeface="+mj-lt"/>
              <a:buAutoNum type="arabicPeriod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2pPr>
            <a:lvl3pPr marL="1965325" indent="-514350">
              <a:buFont typeface="+mj-lt"/>
              <a:buAutoNum type="arabicPeriod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3pPr>
            <a:lvl4pPr marL="2690813" indent="-514350">
              <a:buSzPct val="70000"/>
              <a:buFont typeface="+mj-lt"/>
              <a:buAutoNum type="arabicPeriod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4pPr>
            <a:lvl5pPr marL="3416300" indent="-514350">
              <a:buFont typeface="+mj-lt"/>
              <a:buAutoNum type="arabicPeriod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0"/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8124825" y="1331912"/>
            <a:ext cx="5272576" cy="301242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200" b="0">
                <a:solidFill>
                  <a:srgbClr val="00739C"/>
                </a:solidFill>
                <a:latin typeface="Arial Narrow"/>
                <a:cs typeface="Arial Narrow"/>
              </a:defRPr>
            </a:lvl1pPr>
            <a:lvl2pPr marL="725531" indent="0">
              <a:buNone/>
              <a:defRPr sz="3200" b="1"/>
            </a:lvl2pPr>
            <a:lvl3pPr marL="1451061" indent="0">
              <a:buNone/>
              <a:defRPr sz="2900" b="1"/>
            </a:lvl3pPr>
            <a:lvl4pPr marL="2176592" indent="0">
              <a:buNone/>
              <a:defRPr sz="2500" b="1"/>
            </a:lvl4pPr>
            <a:lvl5pPr marL="2902123" indent="0">
              <a:buNone/>
              <a:defRPr sz="2500" b="1"/>
            </a:lvl5pPr>
            <a:lvl6pPr marL="3627653" indent="0">
              <a:buNone/>
              <a:defRPr sz="2500" b="1"/>
            </a:lvl6pPr>
            <a:lvl7pPr marL="4353184" indent="0">
              <a:buNone/>
              <a:defRPr sz="2500" b="1"/>
            </a:lvl7pPr>
            <a:lvl8pPr marL="5078715" indent="0">
              <a:buNone/>
              <a:defRPr sz="2500" b="1"/>
            </a:lvl8pPr>
            <a:lvl9pPr marL="5804245" indent="0">
              <a:buNone/>
              <a:defRPr sz="2500" b="1"/>
            </a:lvl9pPr>
          </a:lstStyle>
          <a:p>
            <a:pPr lvl="0"/>
            <a:r>
              <a:rPr lang="en-US" dirty="0"/>
              <a:t>HOJE FALAREMOS SOBRE</a:t>
            </a:r>
          </a:p>
        </p:txBody>
      </p:sp>
    </p:spTree>
    <p:extLst>
      <p:ext uri="{BB962C8B-B14F-4D97-AF65-F5344CB8AC3E}">
        <p14:creationId xmlns:p14="http://schemas.microsoft.com/office/powerpoint/2010/main" val="194820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OTVS_po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447" y="378639"/>
            <a:ext cx="1324878" cy="53156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129212" y="378639"/>
            <a:ext cx="10518637" cy="558800"/>
          </a:xfrm>
          <a:prstGeom prst="rect">
            <a:avLst/>
          </a:prstGeom>
        </p:spPr>
        <p:txBody>
          <a:bodyPr anchor="t"/>
          <a:lstStyle>
            <a:lvl1pPr algn="r">
              <a:defRPr sz="3200" b="1">
                <a:solidFill>
                  <a:srgbClr val="4A5C61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01800" y="1175133"/>
            <a:ext cx="3694331" cy="85301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00739C"/>
                </a:solidFill>
                <a:latin typeface="Arial Narrow"/>
                <a:cs typeface="Arial Narrow"/>
              </a:defRPr>
            </a:lvl1pPr>
            <a:lvl2pPr marL="725531" indent="0">
              <a:buNone/>
              <a:defRPr sz="3200" b="1"/>
            </a:lvl2pPr>
            <a:lvl3pPr marL="1451061" indent="0">
              <a:buNone/>
              <a:defRPr sz="2900" b="1"/>
            </a:lvl3pPr>
            <a:lvl4pPr marL="2176592" indent="0">
              <a:buNone/>
              <a:defRPr sz="2500" b="1"/>
            </a:lvl4pPr>
            <a:lvl5pPr marL="2902123" indent="0">
              <a:buNone/>
              <a:defRPr sz="2500" b="1"/>
            </a:lvl5pPr>
            <a:lvl6pPr marL="3627653" indent="0">
              <a:buNone/>
              <a:defRPr sz="2500" b="1"/>
            </a:lvl6pPr>
            <a:lvl7pPr marL="4353184" indent="0">
              <a:buNone/>
              <a:defRPr sz="2500" b="1"/>
            </a:lvl7pPr>
            <a:lvl8pPr marL="5078715" indent="0">
              <a:buNone/>
              <a:defRPr sz="2500" b="1"/>
            </a:lvl8pPr>
            <a:lvl9pPr marL="5804245" indent="0">
              <a:buNone/>
              <a:defRPr sz="25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5129211" y="2090861"/>
            <a:ext cx="10518637" cy="665865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1pPr>
            <a:lvl2pPr marL="1177925" indent="-452438">
              <a:buSzPct val="100000"/>
              <a:buFont typeface="Arial"/>
              <a:buChar char="•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2pPr>
            <a:lvl3pPr marL="1812925" indent="-361950">
              <a:buSzPct val="70000"/>
              <a:buFont typeface="Courier New"/>
              <a:buChar char="o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3pPr>
            <a:lvl4pPr marL="2538413" indent="-361950">
              <a:buSzPct val="100000"/>
              <a:buFont typeface="Lucida Grande"/>
              <a:buChar char="–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4pPr>
            <a:lvl5pPr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ande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OTVS_po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447" y="378639"/>
            <a:ext cx="1324878" cy="531567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1799" y="2090861"/>
            <a:ext cx="15046049" cy="665865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1pPr>
            <a:lvl2pPr marL="1177925" indent="-452438">
              <a:buSzPct val="100000"/>
              <a:buFont typeface="Arial"/>
              <a:buChar char="•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2pPr>
            <a:lvl3pPr marL="1812925" indent="-361950">
              <a:buSzPct val="70000"/>
              <a:buFont typeface="Courier New"/>
              <a:buChar char="o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3pPr>
            <a:lvl4pPr marL="2538413" indent="-361950">
              <a:buSzPct val="100000"/>
              <a:buFont typeface="Lucida Grande"/>
              <a:buChar char="–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4pPr>
            <a:lvl5pPr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129212" y="378639"/>
            <a:ext cx="10518637" cy="558800"/>
          </a:xfrm>
          <a:prstGeom prst="rect">
            <a:avLst/>
          </a:prstGeom>
        </p:spPr>
        <p:txBody>
          <a:bodyPr anchor="t"/>
          <a:lstStyle>
            <a:lvl1pPr algn="r">
              <a:defRPr sz="3200" b="1">
                <a:solidFill>
                  <a:srgbClr val="4A5C61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01800" y="1175133"/>
            <a:ext cx="3694331" cy="85301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00739C"/>
                </a:solidFill>
                <a:latin typeface="Arial Narrow"/>
                <a:cs typeface="Arial Narrow"/>
              </a:defRPr>
            </a:lvl1pPr>
            <a:lvl2pPr marL="725531" indent="0">
              <a:buNone/>
              <a:defRPr sz="3200" b="1"/>
            </a:lvl2pPr>
            <a:lvl3pPr marL="1451061" indent="0">
              <a:buNone/>
              <a:defRPr sz="2900" b="1"/>
            </a:lvl3pPr>
            <a:lvl4pPr marL="2176592" indent="0">
              <a:buNone/>
              <a:defRPr sz="2500" b="1"/>
            </a:lvl4pPr>
            <a:lvl5pPr marL="2902123" indent="0">
              <a:buNone/>
              <a:defRPr sz="2500" b="1"/>
            </a:lvl5pPr>
            <a:lvl6pPr marL="3627653" indent="0">
              <a:buNone/>
              <a:defRPr sz="2500" b="1"/>
            </a:lvl6pPr>
            <a:lvl7pPr marL="4353184" indent="0">
              <a:buNone/>
              <a:defRPr sz="2500" b="1"/>
            </a:lvl7pPr>
            <a:lvl8pPr marL="5078715" indent="0">
              <a:buNone/>
              <a:defRPr sz="2500" b="1"/>
            </a:lvl8pPr>
            <a:lvl9pPr marL="5804245" indent="0">
              <a:buNone/>
              <a:defRPr sz="25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5640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4"/>
          </p:nvPr>
        </p:nvSpPr>
        <p:spPr>
          <a:xfrm>
            <a:off x="601800" y="4546600"/>
            <a:ext cx="3626160" cy="85301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200" b="0">
                <a:solidFill>
                  <a:srgbClr val="4A5C61"/>
                </a:solidFill>
                <a:latin typeface="Arial Narrow"/>
                <a:cs typeface="Arial Narrow"/>
              </a:defRPr>
            </a:lvl1pPr>
            <a:lvl2pPr marL="725531" indent="0">
              <a:buNone/>
              <a:defRPr sz="3200" b="1"/>
            </a:lvl2pPr>
            <a:lvl3pPr marL="1451061" indent="0">
              <a:buNone/>
              <a:defRPr sz="2900" b="1"/>
            </a:lvl3pPr>
            <a:lvl4pPr marL="2176592" indent="0">
              <a:buNone/>
              <a:defRPr sz="2500" b="1"/>
            </a:lvl4pPr>
            <a:lvl5pPr marL="2902123" indent="0">
              <a:buNone/>
              <a:defRPr sz="2500" b="1"/>
            </a:lvl5pPr>
            <a:lvl6pPr marL="3627653" indent="0">
              <a:buNone/>
              <a:defRPr sz="2500" b="1"/>
            </a:lvl6pPr>
            <a:lvl7pPr marL="4353184" indent="0">
              <a:buNone/>
              <a:defRPr sz="2500" b="1"/>
            </a:lvl7pPr>
            <a:lvl8pPr marL="5078715" indent="0">
              <a:buNone/>
              <a:defRPr sz="2500" b="1"/>
            </a:lvl8pPr>
            <a:lvl9pPr marL="5804245" indent="0">
              <a:buNone/>
              <a:defRPr sz="25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6223000" y="1632675"/>
            <a:ext cx="9448800" cy="693595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A5C6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TOTVS_po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447" y="378639"/>
            <a:ext cx="1324878" cy="531567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01800" y="1175133"/>
            <a:ext cx="3694331" cy="85301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00739C"/>
                </a:solidFill>
                <a:latin typeface="Arial Narrow"/>
                <a:cs typeface="Arial Narrow"/>
              </a:defRPr>
            </a:lvl1pPr>
            <a:lvl2pPr marL="725531" indent="0">
              <a:buNone/>
              <a:defRPr sz="3200" b="1"/>
            </a:lvl2pPr>
            <a:lvl3pPr marL="1451061" indent="0">
              <a:buNone/>
              <a:defRPr sz="2900" b="1"/>
            </a:lvl3pPr>
            <a:lvl4pPr marL="2176592" indent="0">
              <a:buNone/>
              <a:defRPr sz="2500" b="1"/>
            </a:lvl4pPr>
            <a:lvl5pPr marL="2902123" indent="0">
              <a:buNone/>
              <a:defRPr sz="2500" b="1"/>
            </a:lvl5pPr>
            <a:lvl6pPr marL="3627653" indent="0">
              <a:buNone/>
              <a:defRPr sz="2500" b="1"/>
            </a:lvl6pPr>
            <a:lvl7pPr marL="4353184" indent="0">
              <a:buNone/>
              <a:defRPr sz="2500" b="1"/>
            </a:lvl7pPr>
            <a:lvl8pPr marL="5078715" indent="0">
              <a:buNone/>
              <a:defRPr sz="2500" b="1"/>
            </a:lvl8pPr>
            <a:lvl9pPr marL="5804245" indent="0">
              <a:buNone/>
              <a:defRPr sz="25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73599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n Blu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0"/>
            <a:ext cx="4394200" cy="9144000"/>
          </a:xfrm>
          <a:prstGeom prst="rect">
            <a:avLst/>
          </a:prstGeom>
          <a:solidFill>
            <a:srgbClr val="00739C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9" name="Picture 8" descr="TOTVS_ne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47" y="378639"/>
            <a:ext cx="1324881" cy="531568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01799" y="1175133"/>
            <a:ext cx="3490501" cy="85301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 Narrow"/>
                <a:cs typeface="Arial Narrow"/>
              </a:defRPr>
            </a:lvl1pPr>
            <a:lvl2pPr marL="725531" indent="0">
              <a:buNone/>
              <a:defRPr sz="3200" b="1"/>
            </a:lvl2pPr>
            <a:lvl3pPr marL="1451061" indent="0">
              <a:buNone/>
              <a:defRPr sz="2900" b="1"/>
            </a:lvl3pPr>
            <a:lvl4pPr marL="2176592" indent="0">
              <a:buNone/>
              <a:defRPr sz="2500" b="1"/>
            </a:lvl4pPr>
            <a:lvl5pPr marL="2902123" indent="0">
              <a:buNone/>
              <a:defRPr sz="2500" b="1"/>
            </a:lvl5pPr>
            <a:lvl6pPr marL="3627653" indent="0">
              <a:buNone/>
              <a:defRPr sz="2500" b="1"/>
            </a:lvl6pPr>
            <a:lvl7pPr marL="4353184" indent="0">
              <a:buNone/>
              <a:defRPr sz="2500" b="1"/>
            </a:lvl7pPr>
            <a:lvl8pPr marL="5078715" indent="0">
              <a:buNone/>
              <a:defRPr sz="2500" b="1"/>
            </a:lvl8pPr>
            <a:lvl9pPr marL="5804245" indent="0">
              <a:buNone/>
              <a:defRPr sz="25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5129212" y="378639"/>
            <a:ext cx="10518637" cy="558800"/>
          </a:xfrm>
          <a:prstGeom prst="rect">
            <a:avLst/>
          </a:prstGeom>
        </p:spPr>
        <p:txBody>
          <a:bodyPr anchor="t"/>
          <a:lstStyle>
            <a:lvl1pPr algn="r">
              <a:defRPr sz="3200" b="1">
                <a:solidFill>
                  <a:srgbClr val="4A5C61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4"/>
          </p:nvPr>
        </p:nvSpPr>
        <p:spPr>
          <a:xfrm>
            <a:off x="5129211" y="2090861"/>
            <a:ext cx="10518637" cy="665865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1pPr>
            <a:lvl2pPr marL="1177925" indent="-452438">
              <a:buSzPct val="100000"/>
              <a:buFont typeface="Arial"/>
              <a:buChar char="•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2pPr>
            <a:lvl3pPr marL="1812925" indent="-361950">
              <a:buSzPct val="70000"/>
              <a:buFont typeface="Courier New"/>
              <a:buChar char="o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3pPr>
            <a:lvl4pPr marL="2538413" indent="-361950">
              <a:buSzPct val="100000"/>
              <a:buFont typeface="Lucida Grande"/>
              <a:buChar char="–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4pPr>
            <a:lvl5pPr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116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lu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0" y="0"/>
            <a:ext cx="7524750" cy="9144000"/>
          </a:xfrm>
          <a:prstGeom prst="rect">
            <a:avLst/>
          </a:prstGeom>
          <a:solidFill>
            <a:srgbClr val="00739C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601800" y="2090861"/>
            <a:ext cx="5949030" cy="85301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200" b="0">
                <a:solidFill>
                  <a:schemeClr val="bg1"/>
                </a:solidFill>
                <a:latin typeface="Arial Narrow"/>
                <a:cs typeface="Arial Narrow"/>
              </a:defRPr>
            </a:lvl1pPr>
            <a:lvl2pPr marL="725531" indent="0">
              <a:buNone/>
              <a:defRPr sz="3200" b="1"/>
            </a:lvl2pPr>
            <a:lvl3pPr marL="1451061" indent="0">
              <a:buNone/>
              <a:defRPr sz="2900" b="1"/>
            </a:lvl3pPr>
            <a:lvl4pPr marL="2176592" indent="0">
              <a:buNone/>
              <a:defRPr sz="2500" b="1"/>
            </a:lvl4pPr>
            <a:lvl5pPr marL="2902123" indent="0">
              <a:buNone/>
              <a:defRPr sz="2500" b="1"/>
            </a:lvl5pPr>
            <a:lvl6pPr marL="3627653" indent="0">
              <a:buNone/>
              <a:defRPr sz="2500" b="1"/>
            </a:lvl6pPr>
            <a:lvl7pPr marL="4353184" indent="0">
              <a:buNone/>
              <a:defRPr sz="2500" b="1"/>
            </a:lvl7pPr>
            <a:lvl8pPr marL="5078715" indent="0">
              <a:buNone/>
              <a:defRPr sz="2500" b="1"/>
            </a:lvl8pPr>
            <a:lvl9pPr marL="5804245" indent="0">
              <a:buNone/>
              <a:defRPr sz="25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8121885" y="378639"/>
            <a:ext cx="7525964" cy="558800"/>
          </a:xfrm>
          <a:prstGeom prst="rect">
            <a:avLst/>
          </a:prstGeom>
        </p:spPr>
        <p:txBody>
          <a:bodyPr anchor="t"/>
          <a:lstStyle>
            <a:lvl1pPr algn="r">
              <a:defRPr sz="3200" b="1">
                <a:solidFill>
                  <a:srgbClr val="4A5C61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8121885" y="2090861"/>
            <a:ext cx="7525963" cy="665865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1pPr>
            <a:lvl2pPr marL="1177925" indent="-452438">
              <a:buSzPct val="100000"/>
              <a:buFont typeface="Arial"/>
              <a:buChar char="•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2pPr>
            <a:lvl3pPr marL="1812925" indent="-361950">
              <a:buSzPct val="70000"/>
              <a:buFont typeface="Courier New"/>
              <a:buChar char="o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3pPr>
            <a:lvl4pPr marL="2538413" indent="-361950">
              <a:buSzPct val="100000"/>
              <a:buFont typeface="Lucida Grande"/>
              <a:buChar char="–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4pPr>
            <a:lvl5pPr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Picture 16" descr="TOTVS_ne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47" y="378639"/>
            <a:ext cx="1324881" cy="531568"/>
          </a:xfrm>
          <a:prstGeom prst="rect">
            <a:avLst/>
          </a:prstGeom>
        </p:spPr>
      </p:pic>
      <p:sp>
        <p:nvSpPr>
          <p:cNvPr id="1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01799" y="1175133"/>
            <a:ext cx="3490501" cy="85301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 Narrow"/>
                <a:cs typeface="Arial Narrow"/>
              </a:defRPr>
            </a:lvl1pPr>
            <a:lvl2pPr marL="725531" indent="0">
              <a:buNone/>
              <a:defRPr sz="3200" b="1"/>
            </a:lvl2pPr>
            <a:lvl3pPr marL="1451061" indent="0">
              <a:buNone/>
              <a:defRPr sz="2900" b="1"/>
            </a:lvl3pPr>
            <a:lvl4pPr marL="2176592" indent="0">
              <a:buNone/>
              <a:defRPr sz="2500" b="1"/>
            </a:lvl4pPr>
            <a:lvl5pPr marL="2902123" indent="0">
              <a:buNone/>
              <a:defRPr sz="2500" b="1"/>
            </a:lvl5pPr>
            <a:lvl6pPr marL="3627653" indent="0">
              <a:buNone/>
              <a:defRPr sz="2500" b="1"/>
            </a:lvl6pPr>
            <a:lvl7pPr marL="4353184" indent="0">
              <a:buNone/>
              <a:defRPr sz="2500" b="1"/>
            </a:lvl7pPr>
            <a:lvl8pPr marL="5078715" indent="0">
              <a:buNone/>
              <a:defRPr sz="2500" b="1"/>
            </a:lvl8pPr>
            <a:lvl9pPr marL="5804245" indent="0">
              <a:buNone/>
              <a:defRPr sz="25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7700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4825" y="4572000"/>
            <a:ext cx="8124825" cy="738188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3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8089900" y="2703531"/>
            <a:ext cx="1335069" cy="13350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um </a:t>
            </a:r>
            <a:r>
              <a:rPr lang="en-US" dirty="0" err="1"/>
              <a:t>ícone</a:t>
            </a:r>
            <a:r>
              <a:rPr lang="en-US" dirty="0"/>
              <a:t> da </a:t>
            </a:r>
            <a:r>
              <a:rPr lang="en-US" dirty="0" err="1"/>
              <a:t>biblioteca</a:t>
            </a:r>
            <a:r>
              <a:rPr lang="en-US" dirty="0"/>
              <a:t> TOTVS, </a:t>
            </a:r>
            <a:r>
              <a:rPr lang="en-US" dirty="0" err="1"/>
              <a:t>disponível</a:t>
            </a:r>
            <a:r>
              <a:rPr lang="en-US" dirty="0"/>
              <a:t> no </a:t>
            </a:r>
            <a:r>
              <a:rPr lang="en-US" dirty="0" err="1"/>
              <a:t>Guia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do PPT</a:t>
            </a:r>
          </a:p>
        </p:txBody>
      </p:sp>
    </p:spTree>
    <p:extLst>
      <p:ext uri="{BB962C8B-B14F-4D97-AF65-F5344CB8AC3E}">
        <p14:creationId xmlns:p14="http://schemas.microsoft.com/office/powerpoint/2010/main" val="7511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8089900" y="2703531"/>
            <a:ext cx="1335069" cy="13350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um </a:t>
            </a:r>
            <a:r>
              <a:rPr lang="en-US" dirty="0" err="1"/>
              <a:t>ícone</a:t>
            </a:r>
            <a:r>
              <a:rPr lang="en-US" dirty="0"/>
              <a:t> da </a:t>
            </a:r>
            <a:r>
              <a:rPr lang="en-US" dirty="0" err="1"/>
              <a:t>biblioteca</a:t>
            </a:r>
            <a:r>
              <a:rPr lang="en-US" dirty="0"/>
              <a:t> TOTVS, </a:t>
            </a:r>
            <a:r>
              <a:rPr lang="en-US" dirty="0" err="1"/>
              <a:t>disponível</a:t>
            </a:r>
            <a:r>
              <a:rPr lang="en-US" dirty="0"/>
              <a:t> no </a:t>
            </a:r>
            <a:r>
              <a:rPr lang="en-US" dirty="0" err="1"/>
              <a:t>Guia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do PPT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124825" y="4572000"/>
            <a:ext cx="8124825" cy="738188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EDIT CHAPTER</a:t>
            </a:r>
          </a:p>
        </p:txBody>
      </p:sp>
    </p:spTree>
    <p:extLst>
      <p:ext uri="{BB962C8B-B14F-4D97-AF65-F5344CB8AC3E}">
        <p14:creationId xmlns:p14="http://schemas.microsoft.com/office/powerpoint/2010/main" val="332476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2" r:id="rId4"/>
    <p:sldLayoutId id="2147483655" r:id="rId5"/>
    <p:sldLayoutId id="2147483653" r:id="rId6"/>
    <p:sldLayoutId id="2147483654" r:id="rId7"/>
    <p:sldLayoutId id="2147483651" r:id="rId8"/>
    <p:sldLayoutId id="2147483659" r:id="rId9"/>
    <p:sldLayoutId id="2147483658" r:id="rId10"/>
    <p:sldLayoutId id="2147483657" r:id="rId11"/>
    <p:sldLayoutId id="2147483660" r:id="rId12"/>
    <p:sldLayoutId id="2147483656" r:id="rId13"/>
    <p:sldLayoutId id="2147483662" r:id="rId14"/>
  </p:sldLayoutIdLst>
  <p:txStyles>
    <p:titleStyle>
      <a:lvl1pPr algn="ctr" defTabSz="725488" rtl="0" eaLnBrk="0" fontAlgn="base" hangingPunct="0">
        <a:spcBef>
          <a:spcPct val="0"/>
        </a:spcBef>
        <a:spcAft>
          <a:spcPct val="0"/>
        </a:spcAft>
        <a:defRPr sz="7000" kern="1200">
          <a:solidFill>
            <a:schemeClr val="tx1"/>
          </a:solidFill>
          <a:latin typeface="+mj-lt"/>
          <a:ea typeface="ヒラギノ角ゴ Pro W3" pitchFamily="-107" charset="-128"/>
          <a:cs typeface="ヒラギノ角ゴ Pro W3" pitchFamily="-107" charset="-128"/>
        </a:defRPr>
      </a:lvl1pPr>
      <a:lvl2pPr algn="ctr" defTabSz="725488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Calibri" charset="0"/>
          <a:ea typeface="ヒラギノ角ゴ Pro W3" pitchFamily="-107" charset="-128"/>
          <a:cs typeface="ヒラギノ角ゴ Pro W3" pitchFamily="-107" charset="-128"/>
        </a:defRPr>
      </a:lvl2pPr>
      <a:lvl3pPr algn="ctr" defTabSz="725488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Calibri" charset="0"/>
          <a:ea typeface="ヒラギノ角ゴ Pro W3" pitchFamily="-107" charset="-128"/>
          <a:cs typeface="ヒラギノ角ゴ Pro W3" pitchFamily="-107" charset="-128"/>
        </a:defRPr>
      </a:lvl3pPr>
      <a:lvl4pPr algn="ctr" defTabSz="725488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Calibri" charset="0"/>
          <a:ea typeface="ヒラギノ角ゴ Pro W3" pitchFamily="-107" charset="-128"/>
          <a:cs typeface="ヒラギノ角ゴ Pro W3" pitchFamily="-107" charset="-128"/>
        </a:defRPr>
      </a:lvl4pPr>
      <a:lvl5pPr algn="ctr" defTabSz="725488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Calibri" charset="0"/>
          <a:ea typeface="ヒラギノ角ゴ Pro W3" pitchFamily="-107" charset="-128"/>
          <a:cs typeface="ヒラギノ角ゴ Pro W3" pitchFamily="-107" charset="-128"/>
        </a:defRPr>
      </a:lvl5pPr>
      <a:lvl6pPr marL="457200" algn="ctr" defTabSz="725488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Calibri" charset="0"/>
          <a:ea typeface="ヒラギノ角ゴ Pro W3" pitchFamily="-107" charset="-128"/>
          <a:cs typeface="ヒラギノ角ゴ Pro W3" pitchFamily="-107" charset="-128"/>
        </a:defRPr>
      </a:lvl6pPr>
      <a:lvl7pPr marL="914400" algn="ctr" defTabSz="725488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Calibri" charset="0"/>
          <a:ea typeface="ヒラギノ角ゴ Pro W3" pitchFamily="-107" charset="-128"/>
          <a:cs typeface="ヒラギノ角ゴ Pro W3" pitchFamily="-107" charset="-128"/>
        </a:defRPr>
      </a:lvl7pPr>
      <a:lvl8pPr marL="1371600" algn="ctr" defTabSz="725488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Calibri" charset="0"/>
          <a:ea typeface="ヒラギノ角ゴ Pro W3" pitchFamily="-107" charset="-128"/>
          <a:cs typeface="ヒラギノ角ゴ Pro W3" pitchFamily="-107" charset="-128"/>
        </a:defRPr>
      </a:lvl8pPr>
      <a:lvl9pPr marL="1828800" algn="ctr" defTabSz="725488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Calibri" charset="0"/>
          <a:ea typeface="ヒラギノ角ゴ Pro W3" pitchFamily="-107" charset="-128"/>
          <a:cs typeface="ヒラギノ角ゴ Pro W3" pitchFamily="-107" charset="-128"/>
        </a:defRPr>
      </a:lvl9pPr>
    </p:titleStyle>
    <p:bodyStyle>
      <a:lvl1pPr marL="542925" indent="-542925" algn="l" defTabSz="7254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ヒラギノ角ゴ Pro W3" pitchFamily="-107" charset="-128"/>
          <a:cs typeface="ヒラギノ角ゴ Pro W3" pitchFamily="-107" charset="-128"/>
        </a:defRPr>
      </a:lvl1pPr>
      <a:lvl2pPr marL="1177925" indent="-452438" algn="l" defTabSz="7254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4400" kern="1200">
          <a:solidFill>
            <a:schemeClr val="tx1"/>
          </a:solidFill>
          <a:latin typeface="+mn-lt"/>
          <a:ea typeface="ヒラギノ角ゴ Pro W3" pitchFamily="-107" charset="-128"/>
          <a:cs typeface="ヒラギノ角ゴ Pro W3" charset="0"/>
        </a:defRPr>
      </a:lvl2pPr>
      <a:lvl3pPr marL="1812925" indent="-361950" algn="l" defTabSz="7254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ヒラギノ角ゴ Pro W3" pitchFamily="-107" charset="-128"/>
          <a:cs typeface="ヒラギノ角ゴ Pro W3" charset="0"/>
        </a:defRPr>
      </a:lvl3pPr>
      <a:lvl4pPr marL="2538413" indent="-361950" algn="l" defTabSz="7254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ヒラギノ角ゴ Pro W3" pitchFamily="-107" charset="-128"/>
          <a:cs typeface="ヒラギノ角ゴ Pro W3" charset="0"/>
        </a:defRPr>
      </a:lvl4pPr>
      <a:lvl5pPr marL="3263900" indent="-361950" algn="l" defTabSz="7254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ヒラギノ角ゴ Pro W3" pitchFamily="-107" charset="-128"/>
          <a:cs typeface="ヒラギノ角ゴ Pro W3" charset="0"/>
        </a:defRPr>
      </a:lvl5pPr>
      <a:lvl6pPr marL="3990419" indent="-362765" algn="l" defTabSz="72553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15949" indent="-362765" algn="l" defTabSz="72553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41480" indent="-362765" algn="l" defTabSz="72553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167011" indent="-362765" algn="l" defTabSz="72553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55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25531" algn="l" defTabSz="7255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51061" algn="l" defTabSz="7255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76592" algn="l" defTabSz="7255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02123" algn="l" defTabSz="7255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27653" algn="l" defTabSz="7255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53184" algn="l" defTabSz="7255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78715" algn="l" defTabSz="7255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04245" algn="l" defTabSz="7255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104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</p:sldLayoutIdLst>
  <p:transition/>
  <p:txStyles>
    <p:titleStyle>
      <a:lvl1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798">
          <a:solidFill>
            <a:schemeClr val="tx1"/>
          </a:solidFill>
          <a:latin typeface="Open Sans Semibold"/>
          <a:ea typeface="+mj-ea"/>
          <a:cs typeface="ヒラギノ角ゴ ProN W6" charset="0"/>
          <a:sym typeface="Open Sans Bold" charset="0"/>
        </a:defRPr>
      </a:lvl1pPr>
      <a:lvl2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798">
          <a:solidFill>
            <a:schemeClr val="tx1"/>
          </a:solidFill>
          <a:latin typeface="Open Sans Semibold" charset="0"/>
          <a:ea typeface="ヒラギノ角ゴ ProN W6" charset="0"/>
          <a:cs typeface="ヒラギノ角ゴ ProN W6" charset="0"/>
          <a:sym typeface="Open Sans Bold" charset="0"/>
        </a:defRPr>
      </a:lvl2pPr>
      <a:lvl3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798">
          <a:solidFill>
            <a:schemeClr val="tx1"/>
          </a:solidFill>
          <a:latin typeface="Open Sans Semibold" charset="0"/>
          <a:ea typeface="ヒラギノ角ゴ ProN W6" charset="0"/>
          <a:cs typeface="ヒラギノ角ゴ ProN W6" charset="0"/>
          <a:sym typeface="Open Sans Bold" charset="0"/>
        </a:defRPr>
      </a:lvl3pPr>
      <a:lvl4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798">
          <a:solidFill>
            <a:schemeClr val="tx1"/>
          </a:solidFill>
          <a:latin typeface="Open Sans Semibold" charset="0"/>
          <a:ea typeface="ヒラギノ角ゴ ProN W6" charset="0"/>
          <a:cs typeface="ヒラギノ角ゴ ProN W6" charset="0"/>
          <a:sym typeface="Open Sans Bold" charset="0"/>
        </a:defRPr>
      </a:lvl4pPr>
      <a:lvl5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798">
          <a:solidFill>
            <a:schemeClr val="tx1"/>
          </a:solidFill>
          <a:latin typeface="Open Sans Semibold" charset="0"/>
          <a:ea typeface="ヒラギノ角ゴ ProN W6" charset="0"/>
          <a:cs typeface="ヒラギノ角ゴ ProN W6" charset="0"/>
          <a:sym typeface="Open Sans Bold" charset="0"/>
        </a:defRPr>
      </a:lvl5pPr>
      <a:lvl6pPr marL="457026" algn="ctr" rtl="0" fontAlgn="base">
        <a:lnSpc>
          <a:spcPct val="110000"/>
        </a:lnSpc>
        <a:spcBef>
          <a:spcPct val="0"/>
        </a:spcBef>
        <a:spcAft>
          <a:spcPct val="0"/>
        </a:spcAft>
        <a:defRPr sz="6398">
          <a:solidFill>
            <a:schemeClr val="tx1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6pPr>
      <a:lvl7pPr marL="914051" algn="ctr" rtl="0" fontAlgn="base">
        <a:lnSpc>
          <a:spcPct val="110000"/>
        </a:lnSpc>
        <a:spcBef>
          <a:spcPct val="0"/>
        </a:spcBef>
        <a:spcAft>
          <a:spcPct val="0"/>
        </a:spcAft>
        <a:defRPr sz="6398">
          <a:solidFill>
            <a:schemeClr val="tx1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7pPr>
      <a:lvl8pPr marL="1371077" algn="ctr" rtl="0" fontAlgn="base">
        <a:lnSpc>
          <a:spcPct val="110000"/>
        </a:lnSpc>
        <a:spcBef>
          <a:spcPct val="0"/>
        </a:spcBef>
        <a:spcAft>
          <a:spcPct val="0"/>
        </a:spcAft>
        <a:defRPr sz="6398">
          <a:solidFill>
            <a:schemeClr val="tx1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8pPr>
      <a:lvl9pPr marL="1828103" algn="ctr" rtl="0" fontAlgn="base">
        <a:lnSpc>
          <a:spcPct val="110000"/>
        </a:lnSpc>
        <a:spcBef>
          <a:spcPct val="0"/>
        </a:spcBef>
        <a:spcAft>
          <a:spcPct val="0"/>
        </a:spcAft>
        <a:defRPr sz="6398">
          <a:solidFill>
            <a:schemeClr val="tx1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9pPr>
    </p:titleStyle>
    <p:bodyStyle>
      <a:lvl1pPr marL="342769" indent="-342769" algn="ctr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defRPr sz="3199">
          <a:solidFill>
            <a:srgbClr val="7F7F7F"/>
          </a:solidFill>
          <a:latin typeface="+mn-lt"/>
          <a:ea typeface="+mn-ea"/>
          <a:cs typeface="+mn-cs"/>
          <a:sym typeface="Open Sans Light" charset="0"/>
        </a:defRPr>
      </a:lvl1pPr>
      <a:lvl2pPr marL="742666" indent="-285640" algn="ctr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–"/>
        <a:defRPr sz="2666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1142565" indent="-228514" algn="ctr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•"/>
        <a:defRPr sz="2666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1599591" indent="-228514" algn="ctr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–"/>
        <a:defRPr sz="2666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2056617" indent="-228514" algn="ctr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»"/>
        <a:defRPr sz="2666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457026" algn="ctr" rtl="0" fontAlgn="base">
        <a:lnSpc>
          <a:spcPct val="110000"/>
        </a:lnSpc>
        <a:spcBef>
          <a:spcPts val="1500"/>
        </a:spcBef>
        <a:spcAft>
          <a:spcPct val="0"/>
        </a:spcAft>
        <a:defRPr sz="2666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914051" algn="ctr" rtl="0" fontAlgn="base">
        <a:lnSpc>
          <a:spcPct val="110000"/>
        </a:lnSpc>
        <a:spcBef>
          <a:spcPts val="1500"/>
        </a:spcBef>
        <a:spcAft>
          <a:spcPct val="0"/>
        </a:spcAft>
        <a:defRPr sz="2666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1371077" algn="ctr" rtl="0" fontAlgn="base">
        <a:lnSpc>
          <a:spcPct val="110000"/>
        </a:lnSpc>
        <a:spcBef>
          <a:spcPts val="1500"/>
        </a:spcBef>
        <a:spcAft>
          <a:spcPct val="0"/>
        </a:spcAft>
        <a:defRPr sz="2666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1828103" algn="ctr" rtl="0" fontAlgn="base">
        <a:lnSpc>
          <a:spcPct val="110000"/>
        </a:lnSpc>
        <a:spcBef>
          <a:spcPts val="1500"/>
        </a:spcBef>
        <a:spcAft>
          <a:spcPct val="0"/>
        </a:spcAft>
        <a:defRPr sz="2666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1pPr>
      <a:lvl2pPr marL="457026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2pPr>
      <a:lvl3pPr marL="914051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3pPr>
      <a:lvl4pPr marL="1371077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4pPr>
      <a:lvl5pPr marL="1828103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5pPr>
      <a:lvl6pPr marL="2285128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6pPr>
      <a:lvl7pPr marL="2742154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7pPr>
      <a:lvl8pPr marL="3199180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8pPr>
      <a:lvl9pPr marL="3656206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33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ransition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554">
          <a:solidFill>
            <a:schemeClr val="bg1"/>
          </a:solidFill>
          <a:latin typeface="Open Sans Semibold"/>
          <a:ea typeface="+mj-ea"/>
          <a:cs typeface="ヒラギノ角ゴ ProN W6" charset="0"/>
          <a:sym typeface="Open Sans Bold" charset="0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554">
          <a:solidFill>
            <a:schemeClr val="bg1"/>
          </a:solidFill>
          <a:latin typeface="Open Sans Semibold" charset="0"/>
          <a:ea typeface="ヒラギノ角ゴ ProN W6" charset="0"/>
          <a:cs typeface="ヒラギノ角ゴ ProN W6" charset="0"/>
          <a:sym typeface="Open Sans Bold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554">
          <a:solidFill>
            <a:schemeClr val="bg1"/>
          </a:solidFill>
          <a:latin typeface="Open Sans Semibold" charset="0"/>
          <a:ea typeface="ヒラギノ角ゴ ProN W6" charset="0"/>
          <a:cs typeface="ヒラギノ角ゴ ProN W6" charset="0"/>
          <a:sym typeface="Open Sans Bold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554">
          <a:solidFill>
            <a:schemeClr val="bg1"/>
          </a:solidFill>
          <a:latin typeface="Open Sans Semibold" charset="0"/>
          <a:ea typeface="ヒラギノ角ゴ ProN W6" charset="0"/>
          <a:cs typeface="ヒラギノ角ゴ ProN W6" charset="0"/>
          <a:sym typeface="Open Sans Bold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554">
          <a:solidFill>
            <a:schemeClr val="bg1"/>
          </a:solidFill>
          <a:latin typeface="Open Sans Semibold" charset="0"/>
          <a:ea typeface="ヒラギノ角ゴ ProN W6" charset="0"/>
          <a:cs typeface="ヒラギノ角ゴ ProN W6" charset="0"/>
          <a:sym typeface="Open Sans Bold" charset="0"/>
        </a:defRPr>
      </a:lvl5pPr>
      <a:lvl6pPr marL="457026" algn="l" rtl="0" fontAlgn="base">
        <a:lnSpc>
          <a:spcPct val="80000"/>
        </a:lnSpc>
        <a:spcBef>
          <a:spcPct val="0"/>
        </a:spcBef>
        <a:spcAft>
          <a:spcPct val="0"/>
        </a:spcAft>
        <a:defRPr sz="4798">
          <a:solidFill>
            <a:schemeClr val="tx1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6pPr>
      <a:lvl7pPr marL="914051" algn="l" rtl="0" fontAlgn="base">
        <a:lnSpc>
          <a:spcPct val="80000"/>
        </a:lnSpc>
        <a:spcBef>
          <a:spcPct val="0"/>
        </a:spcBef>
        <a:spcAft>
          <a:spcPct val="0"/>
        </a:spcAft>
        <a:defRPr sz="4798">
          <a:solidFill>
            <a:schemeClr val="tx1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7pPr>
      <a:lvl8pPr marL="1371077" algn="l" rtl="0" fontAlgn="base">
        <a:lnSpc>
          <a:spcPct val="80000"/>
        </a:lnSpc>
        <a:spcBef>
          <a:spcPct val="0"/>
        </a:spcBef>
        <a:spcAft>
          <a:spcPct val="0"/>
        </a:spcAft>
        <a:defRPr sz="4798">
          <a:solidFill>
            <a:schemeClr val="tx1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8pPr>
      <a:lvl9pPr marL="1828103" algn="l" rtl="0" fontAlgn="base">
        <a:lnSpc>
          <a:spcPct val="80000"/>
        </a:lnSpc>
        <a:spcBef>
          <a:spcPct val="0"/>
        </a:spcBef>
        <a:spcAft>
          <a:spcPct val="0"/>
        </a:spcAft>
        <a:defRPr sz="4798">
          <a:solidFill>
            <a:schemeClr val="tx1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9pPr>
    </p:titleStyle>
    <p:bodyStyle>
      <a:lvl1pPr marL="342769" indent="-342769" algn="l" rtl="0" eaLnBrk="0" fontAlgn="base" hangingPunct="0">
        <a:lnSpc>
          <a:spcPct val="120000"/>
        </a:lnSpc>
        <a:spcBef>
          <a:spcPts val="3599"/>
        </a:spcBef>
        <a:spcAft>
          <a:spcPct val="0"/>
        </a:spcAft>
        <a:buClr>
          <a:srgbClr val="414141"/>
        </a:buClr>
        <a:buSzPct val="81000"/>
        <a:buFont typeface="Gill Sans Light" charset="0"/>
        <a:defRPr sz="4443">
          <a:solidFill>
            <a:srgbClr val="414141"/>
          </a:solidFill>
          <a:latin typeface="+mn-lt"/>
          <a:ea typeface="+mn-ea"/>
          <a:cs typeface="+mn-cs"/>
          <a:sym typeface="Gill Sans Light" charset="0"/>
        </a:defRPr>
      </a:lvl1pPr>
      <a:lvl2pPr marL="914051" indent="-406245" algn="l" rtl="0" eaLnBrk="0" fontAlgn="base" hangingPunct="0">
        <a:lnSpc>
          <a:spcPct val="120000"/>
        </a:lnSpc>
        <a:spcBef>
          <a:spcPts val="3599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265">
          <a:solidFill>
            <a:srgbClr val="414141"/>
          </a:solidFill>
          <a:latin typeface="+mn-lt"/>
          <a:ea typeface="+mn-ea"/>
          <a:cs typeface="+mn-cs"/>
          <a:sym typeface="Gill Sans Light" charset="0"/>
        </a:defRPr>
      </a:lvl2pPr>
      <a:lvl3pPr marL="1421858" indent="-406245" algn="l" rtl="0" eaLnBrk="0" fontAlgn="base" hangingPunct="0">
        <a:lnSpc>
          <a:spcPct val="120000"/>
        </a:lnSpc>
        <a:spcBef>
          <a:spcPts val="3599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265">
          <a:solidFill>
            <a:srgbClr val="414141"/>
          </a:solidFill>
          <a:latin typeface="+mn-lt"/>
          <a:ea typeface="+mn-ea"/>
          <a:cs typeface="+mn-cs"/>
          <a:sym typeface="Gill Sans Light" charset="0"/>
        </a:defRPr>
      </a:lvl3pPr>
      <a:lvl4pPr marL="1929664" indent="-406245" algn="l" rtl="0" eaLnBrk="0" fontAlgn="base" hangingPunct="0">
        <a:lnSpc>
          <a:spcPct val="120000"/>
        </a:lnSpc>
        <a:spcBef>
          <a:spcPts val="3599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265">
          <a:solidFill>
            <a:srgbClr val="414141"/>
          </a:solidFill>
          <a:latin typeface="+mn-lt"/>
          <a:ea typeface="+mn-ea"/>
          <a:cs typeface="+mn-cs"/>
          <a:sym typeface="Gill Sans Light" charset="0"/>
        </a:defRPr>
      </a:lvl4pPr>
      <a:lvl5pPr marL="2437470" indent="-406245" algn="l" rtl="0" eaLnBrk="0" fontAlgn="base" hangingPunct="0">
        <a:lnSpc>
          <a:spcPct val="120000"/>
        </a:lnSpc>
        <a:spcBef>
          <a:spcPts val="3599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265">
          <a:solidFill>
            <a:srgbClr val="414141"/>
          </a:solidFill>
          <a:latin typeface="+mn-lt"/>
          <a:ea typeface="+mn-ea"/>
          <a:cs typeface="+mn-cs"/>
          <a:sym typeface="Gill Sans Light" charset="0"/>
        </a:defRPr>
      </a:lvl5pPr>
      <a:lvl6pPr marL="2894496" indent="-406245" algn="l" rtl="0" fontAlgn="base">
        <a:lnSpc>
          <a:spcPct val="120000"/>
        </a:lnSpc>
        <a:spcBef>
          <a:spcPts val="3599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265">
          <a:solidFill>
            <a:srgbClr val="414141"/>
          </a:solidFill>
          <a:latin typeface="+mn-lt"/>
          <a:ea typeface="+mn-ea"/>
          <a:cs typeface="+mn-cs"/>
          <a:sym typeface="Gill Sans Light" charset="0"/>
        </a:defRPr>
      </a:lvl6pPr>
      <a:lvl7pPr marL="3351522" indent="-406245" algn="l" rtl="0" fontAlgn="base">
        <a:lnSpc>
          <a:spcPct val="120000"/>
        </a:lnSpc>
        <a:spcBef>
          <a:spcPts val="3599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265">
          <a:solidFill>
            <a:srgbClr val="414141"/>
          </a:solidFill>
          <a:latin typeface="+mn-lt"/>
          <a:ea typeface="+mn-ea"/>
          <a:cs typeface="+mn-cs"/>
          <a:sym typeface="Gill Sans Light" charset="0"/>
        </a:defRPr>
      </a:lvl7pPr>
      <a:lvl8pPr marL="3808547" indent="-406245" algn="l" rtl="0" fontAlgn="base">
        <a:lnSpc>
          <a:spcPct val="120000"/>
        </a:lnSpc>
        <a:spcBef>
          <a:spcPts val="3599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265">
          <a:solidFill>
            <a:srgbClr val="414141"/>
          </a:solidFill>
          <a:latin typeface="+mn-lt"/>
          <a:ea typeface="+mn-ea"/>
          <a:cs typeface="+mn-cs"/>
          <a:sym typeface="Gill Sans Light" charset="0"/>
        </a:defRPr>
      </a:lvl8pPr>
      <a:lvl9pPr marL="4265573" indent="-406245" algn="l" rtl="0" fontAlgn="base">
        <a:lnSpc>
          <a:spcPct val="120000"/>
        </a:lnSpc>
        <a:spcBef>
          <a:spcPts val="3599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265">
          <a:solidFill>
            <a:srgbClr val="41414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1pPr>
      <a:lvl2pPr marL="457026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2pPr>
      <a:lvl3pPr marL="914051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3pPr>
      <a:lvl4pPr marL="1371077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4pPr>
      <a:lvl5pPr marL="1828103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5pPr>
      <a:lvl6pPr marL="2285128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6pPr>
      <a:lvl7pPr marL="2742154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7pPr>
      <a:lvl8pPr marL="3199180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8pPr>
      <a:lvl9pPr marL="3656206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545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ransition/>
  <p:txStyles>
    <p:titleStyle>
      <a:lvl1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798">
          <a:solidFill>
            <a:schemeClr val="tx1"/>
          </a:solidFill>
          <a:latin typeface="Open Sans Semibold"/>
          <a:ea typeface="+mj-ea"/>
          <a:cs typeface="ヒラギノ角ゴ ProN W6" charset="0"/>
          <a:sym typeface="Open Sans Bold" charset="0"/>
        </a:defRPr>
      </a:lvl1pPr>
      <a:lvl2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798">
          <a:solidFill>
            <a:schemeClr val="tx1"/>
          </a:solidFill>
          <a:latin typeface="Open Sans Semibold" charset="0"/>
          <a:ea typeface="ヒラギノ角ゴ ProN W6" charset="0"/>
          <a:cs typeface="ヒラギノ角ゴ ProN W6" charset="0"/>
          <a:sym typeface="Open Sans Bold" charset="0"/>
        </a:defRPr>
      </a:lvl2pPr>
      <a:lvl3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798">
          <a:solidFill>
            <a:schemeClr val="tx1"/>
          </a:solidFill>
          <a:latin typeface="Open Sans Semibold" charset="0"/>
          <a:ea typeface="ヒラギノ角ゴ ProN W6" charset="0"/>
          <a:cs typeface="ヒラギノ角ゴ ProN W6" charset="0"/>
          <a:sym typeface="Open Sans Bold" charset="0"/>
        </a:defRPr>
      </a:lvl3pPr>
      <a:lvl4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798">
          <a:solidFill>
            <a:schemeClr val="tx1"/>
          </a:solidFill>
          <a:latin typeface="Open Sans Semibold" charset="0"/>
          <a:ea typeface="ヒラギノ角ゴ ProN W6" charset="0"/>
          <a:cs typeface="ヒラギノ角ゴ ProN W6" charset="0"/>
          <a:sym typeface="Open Sans Bold" charset="0"/>
        </a:defRPr>
      </a:lvl4pPr>
      <a:lvl5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798">
          <a:solidFill>
            <a:schemeClr val="tx1"/>
          </a:solidFill>
          <a:latin typeface="Open Sans Semibold" charset="0"/>
          <a:ea typeface="ヒラギノ角ゴ ProN W6" charset="0"/>
          <a:cs typeface="ヒラギノ角ゴ ProN W6" charset="0"/>
          <a:sym typeface="Open Sans Bold" charset="0"/>
        </a:defRPr>
      </a:lvl5pPr>
      <a:lvl6pPr marL="457026" algn="ctr" rtl="0" fontAlgn="base">
        <a:lnSpc>
          <a:spcPct val="110000"/>
        </a:lnSpc>
        <a:spcBef>
          <a:spcPct val="0"/>
        </a:spcBef>
        <a:spcAft>
          <a:spcPct val="0"/>
        </a:spcAft>
        <a:defRPr sz="6398">
          <a:solidFill>
            <a:schemeClr val="tx1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6pPr>
      <a:lvl7pPr marL="914051" algn="ctr" rtl="0" fontAlgn="base">
        <a:lnSpc>
          <a:spcPct val="110000"/>
        </a:lnSpc>
        <a:spcBef>
          <a:spcPct val="0"/>
        </a:spcBef>
        <a:spcAft>
          <a:spcPct val="0"/>
        </a:spcAft>
        <a:defRPr sz="6398">
          <a:solidFill>
            <a:schemeClr val="tx1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7pPr>
      <a:lvl8pPr marL="1371077" algn="ctr" rtl="0" fontAlgn="base">
        <a:lnSpc>
          <a:spcPct val="110000"/>
        </a:lnSpc>
        <a:spcBef>
          <a:spcPct val="0"/>
        </a:spcBef>
        <a:spcAft>
          <a:spcPct val="0"/>
        </a:spcAft>
        <a:defRPr sz="6398">
          <a:solidFill>
            <a:schemeClr val="tx1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8pPr>
      <a:lvl9pPr marL="1828103" algn="ctr" rtl="0" fontAlgn="base">
        <a:lnSpc>
          <a:spcPct val="110000"/>
        </a:lnSpc>
        <a:spcBef>
          <a:spcPct val="0"/>
        </a:spcBef>
        <a:spcAft>
          <a:spcPct val="0"/>
        </a:spcAft>
        <a:defRPr sz="6398">
          <a:solidFill>
            <a:schemeClr val="tx1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9pPr>
    </p:titleStyle>
    <p:bodyStyle>
      <a:lvl1pPr marL="342769" indent="-342769" algn="ctr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defRPr sz="3199">
          <a:solidFill>
            <a:srgbClr val="7F7F7F"/>
          </a:solidFill>
          <a:latin typeface="+mn-lt"/>
          <a:ea typeface="+mn-ea"/>
          <a:cs typeface="+mn-cs"/>
          <a:sym typeface="Open Sans Light" charset="0"/>
        </a:defRPr>
      </a:lvl1pPr>
      <a:lvl2pPr marL="742666" indent="-285640" algn="ctr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–"/>
        <a:defRPr sz="2666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1142565" indent="-228514" algn="ctr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•"/>
        <a:defRPr sz="2666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1599591" indent="-228514" algn="ctr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–"/>
        <a:defRPr sz="2666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2056617" indent="-228514" algn="ctr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»"/>
        <a:defRPr sz="2666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457026" algn="ctr" rtl="0" fontAlgn="base">
        <a:lnSpc>
          <a:spcPct val="110000"/>
        </a:lnSpc>
        <a:spcBef>
          <a:spcPts val="1500"/>
        </a:spcBef>
        <a:spcAft>
          <a:spcPct val="0"/>
        </a:spcAft>
        <a:defRPr sz="2666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914051" algn="ctr" rtl="0" fontAlgn="base">
        <a:lnSpc>
          <a:spcPct val="110000"/>
        </a:lnSpc>
        <a:spcBef>
          <a:spcPts val="1500"/>
        </a:spcBef>
        <a:spcAft>
          <a:spcPct val="0"/>
        </a:spcAft>
        <a:defRPr sz="2666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1371077" algn="ctr" rtl="0" fontAlgn="base">
        <a:lnSpc>
          <a:spcPct val="110000"/>
        </a:lnSpc>
        <a:spcBef>
          <a:spcPts val="1500"/>
        </a:spcBef>
        <a:spcAft>
          <a:spcPct val="0"/>
        </a:spcAft>
        <a:defRPr sz="2666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1828103" algn="ctr" rtl="0" fontAlgn="base">
        <a:lnSpc>
          <a:spcPct val="110000"/>
        </a:lnSpc>
        <a:spcBef>
          <a:spcPts val="1500"/>
        </a:spcBef>
        <a:spcAft>
          <a:spcPct val="0"/>
        </a:spcAft>
        <a:defRPr sz="2666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1pPr>
      <a:lvl2pPr marL="457026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2pPr>
      <a:lvl3pPr marL="914051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3pPr>
      <a:lvl4pPr marL="1371077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4pPr>
      <a:lvl5pPr marL="1828103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5pPr>
      <a:lvl6pPr marL="2285128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6pPr>
      <a:lvl7pPr marL="2742154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7pPr>
      <a:lvl8pPr marL="3199180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8pPr>
      <a:lvl9pPr marL="3656206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mailto:email@fluig.com" TargetMode="Externa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582143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3014928" y="3193371"/>
            <a:ext cx="9955543" cy="2444321"/>
          </a:xfrm>
          <a:prstGeom prst="rect">
            <a:avLst/>
          </a:prstGeom>
        </p:spPr>
        <p:txBody>
          <a:bodyPr/>
          <a:lstStyle>
            <a:lvl1pPr marL="342769" indent="-342769" algn="ctr" rtl="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defRPr sz="3199">
                <a:solidFill>
                  <a:srgbClr val="7F7F7F"/>
                </a:solidFill>
                <a:latin typeface="+mn-lt"/>
                <a:ea typeface="+mn-ea"/>
                <a:cs typeface="+mn-cs"/>
                <a:sym typeface="Open Sans Light" charset="0"/>
              </a:defRPr>
            </a:lvl1pPr>
            <a:lvl2pPr marL="742666" indent="-285640" algn="ctr" rtl="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har char="–"/>
              <a:defRPr sz="2666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2pPr>
            <a:lvl3pPr marL="1142565" indent="-228514" algn="ctr" rtl="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har char="•"/>
              <a:defRPr sz="2666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3pPr>
            <a:lvl4pPr marL="1599591" indent="-228514" algn="ctr" rtl="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har char="–"/>
              <a:defRPr sz="2666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4pPr>
            <a:lvl5pPr marL="2056617" indent="-228514" algn="ctr" rtl="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har char="»"/>
              <a:defRPr sz="2666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5pPr>
            <a:lvl6pPr marL="457026" algn="ctr" rtl="0" fontAlgn="base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defRPr sz="2666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6pPr>
            <a:lvl7pPr marL="914051" algn="ctr" rtl="0" fontAlgn="base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defRPr sz="2666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7pPr>
            <a:lvl8pPr marL="1371077" algn="ctr" rtl="0" fontAlgn="base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defRPr sz="2666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8pPr>
            <a:lvl9pPr marL="1828103" algn="ctr" rtl="0" fontAlgn="base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defRPr sz="2666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9pPr>
          </a:lstStyle>
          <a:p>
            <a:pPr defTabSz="914400"/>
            <a:r>
              <a:rPr lang="en-US" sz="4000" kern="0" dirty="0" err="1">
                <a:solidFill>
                  <a:schemeClr val="tx1"/>
                </a:solidFill>
                <a:latin typeface="Trebuchet MS" panose="020B0603020202020204" pitchFamily="34" charset="0"/>
              </a:rPr>
              <a:t>Viagem</a:t>
            </a:r>
            <a:r>
              <a:rPr lang="en-US" sz="4000" kern="0" dirty="0">
                <a:solidFill>
                  <a:schemeClr val="tx1"/>
                </a:solidFill>
                <a:latin typeface="Trebuchet MS" panose="020B0603020202020204" pitchFamily="34" charset="0"/>
              </a:rPr>
              <a:t> – </a:t>
            </a:r>
            <a:r>
              <a:rPr lang="en-US" sz="4000" kern="0" dirty="0" err="1">
                <a:solidFill>
                  <a:schemeClr val="tx1"/>
                </a:solidFill>
                <a:latin typeface="Trebuchet MS" panose="020B0603020202020204" pitchFamily="34" charset="0"/>
              </a:rPr>
              <a:t>Vinícius</a:t>
            </a:r>
            <a:r>
              <a:rPr lang="en-US" sz="4000" kern="0" dirty="0">
                <a:solidFill>
                  <a:schemeClr val="tx1"/>
                </a:solidFill>
                <a:latin typeface="Trebuchet MS" panose="020B0603020202020204" pitchFamily="34" charset="0"/>
              </a:rPr>
              <a:t> Nogueira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99195" y="4719638"/>
            <a:ext cx="8050455" cy="430212"/>
          </a:xfrm>
        </p:spPr>
        <p:txBody>
          <a:bodyPr/>
          <a:lstStyle/>
          <a:p>
            <a:r>
              <a:rPr lang="en-US" sz="2200" dirty="0"/>
              <a:t>STATUS REPORT, 07 DE JUNHO 2019</a:t>
            </a:r>
          </a:p>
        </p:txBody>
      </p:sp>
    </p:spTree>
    <p:extLst>
      <p:ext uri="{BB962C8B-B14F-4D97-AF65-F5344CB8AC3E}">
        <p14:creationId xmlns:p14="http://schemas.microsoft.com/office/powerpoint/2010/main" val="2154974605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 bwMode="auto">
          <a:xfrm>
            <a:off x="8124825" y="2908465"/>
            <a:ext cx="0" cy="435078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CaixaDeTexto 12"/>
          <p:cNvSpPr txBox="1"/>
          <p:nvPr/>
        </p:nvSpPr>
        <p:spPr>
          <a:xfrm>
            <a:off x="8394558" y="3164394"/>
            <a:ext cx="676829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7806" indent="-507806">
              <a:spcBef>
                <a:spcPts val="0"/>
              </a:spcBef>
            </a:pPr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	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Hoje falaremos sobre:</a:t>
            </a:r>
            <a:endParaRPr lang="pt-BR" sz="2400" b="1" dirty="0">
              <a:solidFill>
                <a:schemeClr val="bg1">
                  <a:lumMod val="50000"/>
                </a:schemeClr>
              </a:solidFill>
              <a:latin typeface="Trebuchet MS" pitchFamily="34" charset="0"/>
            </a:endParaRPr>
          </a:p>
          <a:p>
            <a:pPr marL="507806" indent="-507806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1800" b="1" dirty="0">
              <a:solidFill>
                <a:schemeClr val="bg1">
                  <a:lumMod val="50000"/>
                </a:schemeClr>
              </a:solidFill>
              <a:latin typeface="Trebuchet M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MACRO CRONOGRAMA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Trebuchet M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RESUMO DO PERÍODO</a:t>
            </a:r>
          </a:p>
        </p:txBody>
      </p:sp>
      <p:pic>
        <p:nvPicPr>
          <p:cNvPr id="51" name="Picture 12" descr="http://www.totvs.com/comunica/2014/fluig/01/27/images/clou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578" y="2544849"/>
            <a:ext cx="5416550" cy="5078016"/>
          </a:xfrm>
          <a:prstGeom prst="round2Diag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175576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Macro Cronograma</a:t>
            </a:r>
          </a:p>
        </p:txBody>
      </p:sp>
      <p:graphicFrame>
        <p:nvGraphicFramePr>
          <p:cNvPr id="23" name="Espaço Reservado para Conteúd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4177251"/>
              </p:ext>
            </p:extLst>
          </p:nvPr>
        </p:nvGraphicFramePr>
        <p:xfrm>
          <a:off x="309616" y="1718587"/>
          <a:ext cx="15624890" cy="6163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5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0529">
                  <a:extLst>
                    <a:ext uri="{9D8B030D-6E8A-4147-A177-3AD203B41FA5}">
                      <a16:colId xmlns:a16="http://schemas.microsoft.com/office/drawing/2014/main" val="481832159"/>
                    </a:ext>
                  </a:extLst>
                </a:gridCol>
                <a:gridCol w="890529">
                  <a:extLst>
                    <a:ext uri="{9D8B030D-6E8A-4147-A177-3AD203B41FA5}">
                      <a16:colId xmlns:a16="http://schemas.microsoft.com/office/drawing/2014/main" val="309887427"/>
                    </a:ext>
                  </a:extLst>
                </a:gridCol>
                <a:gridCol w="8905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05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0529">
                  <a:extLst>
                    <a:ext uri="{9D8B030D-6E8A-4147-A177-3AD203B41FA5}">
                      <a16:colId xmlns:a16="http://schemas.microsoft.com/office/drawing/2014/main" val="3596962272"/>
                    </a:ext>
                  </a:extLst>
                </a:gridCol>
                <a:gridCol w="890529">
                  <a:extLst>
                    <a:ext uri="{9D8B030D-6E8A-4147-A177-3AD203B41FA5}">
                      <a16:colId xmlns:a16="http://schemas.microsoft.com/office/drawing/2014/main" val="2482560596"/>
                    </a:ext>
                  </a:extLst>
                </a:gridCol>
                <a:gridCol w="890529">
                  <a:extLst>
                    <a:ext uri="{9D8B030D-6E8A-4147-A177-3AD203B41FA5}">
                      <a16:colId xmlns:a16="http://schemas.microsoft.com/office/drawing/2014/main" val="4068526973"/>
                    </a:ext>
                  </a:extLst>
                </a:gridCol>
                <a:gridCol w="8905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05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05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05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73447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 Narrow" panose="020B0606020202030204" pitchFamily="34" charset="0"/>
                        </a:rPr>
                        <a:t>Atividades</a:t>
                      </a:r>
                    </a:p>
                  </a:txBody>
                  <a:tcPr anchor="ctr">
                    <a:solidFill>
                      <a:srgbClr val="4A5C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 Narrow" panose="020B0606020202030204" pitchFamily="34" charset="0"/>
                        </a:rPr>
                        <a:t>28/05</a:t>
                      </a:r>
                    </a:p>
                  </a:txBody>
                  <a:tcPr anchor="ctr">
                    <a:solidFill>
                      <a:srgbClr val="4A5C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</a:rPr>
                        <a:t>03/06</a:t>
                      </a:r>
                      <a:endParaRPr lang="pt-BR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rgbClr val="4A5C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</a:rPr>
                        <a:t>04/06</a:t>
                      </a:r>
                      <a:endParaRPr lang="pt-BR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rgbClr val="4A5C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 Narrow" panose="020B0606020202030204" pitchFamily="34" charset="0"/>
                        </a:rPr>
                        <a:t>05/06</a:t>
                      </a:r>
                    </a:p>
                  </a:txBody>
                  <a:tcPr anchor="ctr">
                    <a:solidFill>
                      <a:srgbClr val="4A5C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 Narrow" panose="020B0606020202030204" pitchFamily="34" charset="0"/>
                        </a:rPr>
                        <a:t>06/06</a:t>
                      </a:r>
                    </a:p>
                  </a:txBody>
                  <a:tcPr anchor="ctr">
                    <a:solidFill>
                      <a:srgbClr val="4A5C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</a:rPr>
                        <a:t>07/06</a:t>
                      </a:r>
                      <a:endParaRPr lang="pt-BR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rgbClr val="4A5C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</a:rPr>
                        <a:t>10/06</a:t>
                      </a:r>
                      <a:endParaRPr lang="pt-BR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rgbClr val="4A5C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 Narrow" panose="020B0606020202030204" pitchFamily="34" charset="0"/>
                        </a:rPr>
                        <a:t>11/06</a:t>
                      </a:r>
                    </a:p>
                  </a:txBody>
                  <a:tcPr anchor="ctr">
                    <a:solidFill>
                      <a:srgbClr val="4A5C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 Narrow" panose="020B0606020202030204" pitchFamily="34" charset="0"/>
                        </a:rPr>
                        <a:t>12/06</a:t>
                      </a:r>
                    </a:p>
                  </a:txBody>
                  <a:tcPr anchor="ctr">
                    <a:solidFill>
                      <a:srgbClr val="4A5C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 Narrow" panose="020B0606020202030204" pitchFamily="34" charset="0"/>
                        </a:rPr>
                        <a:t>13/06</a:t>
                      </a:r>
                    </a:p>
                  </a:txBody>
                  <a:tcPr anchor="ctr">
                    <a:solidFill>
                      <a:srgbClr val="4A5C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</a:rPr>
                        <a:t>14/06</a:t>
                      </a:r>
                      <a:endParaRPr lang="pt-BR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rgbClr val="4A5C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</a:rPr>
                        <a:t>17/06</a:t>
                      </a:r>
                      <a:endParaRPr lang="pt-BR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rgbClr val="4A5C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</a:rPr>
                        <a:t>19/06</a:t>
                      </a:r>
                      <a:endParaRPr lang="pt-BR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rgbClr val="4A5C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</a:rPr>
                        <a:t>21/06</a:t>
                      </a:r>
                      <a:endParaRPr lang="pt-BR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rgbClr val="4A5C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447"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latin typeface="Arial Narrow" panose="020B0606020202030204" pitchFamily="34" charset="0"/>
                        </a:rPr>
                        <a:t>Abertura do Projeto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447"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latin typeface="Arial Narrow" panose="020B0606020202030204" pitchFamily="34" charset="0"/>
                        </a:rPr>
                        <a:t>Especificação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447"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latin typeface="Arial Narrow" panose="020B0606020202030204" pitchFamily="34" charset="0"/>
                        </a:rPr>
                        <a:t>Desenvolvimento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665">
                <a:tc>
                  <a:txBody>
                    <a:bodyPr/>
                    <a:lstStyle/>
                    <a:p>
                      <a:pPr marL="274638" indent="0" algn="l"/>
                      <a:r>
                        <a:rPr lang="pt-BR" sz="2000" dirty="0">
                          <a:latin typeface="Arial Narrow" panose="020B0606020202030204" pitchFamily="34" charset="0"/>
                        </a:rPr>
                        <a:t>Cadastros Auxiliares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274638" indent="0" algn="l" defTabSz="725531" rtl="0" eaLnBrk="1" latinLnBrk="0" hangingPunct="1"/>
                      <a:r>
                        <a:rPr lang="pt-BR" sz="20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Datasets Customizados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2640">
                <a:tc>
                  <a:txBody>
                    <a:bodyPr/>
                    <a:lstStyle/>
                    <a:p>
                      <a:pPr marL="274638" indent="0" algn="l"/>
                      <a:r>
                        <a:rPr lang="pt-BR" sz="2000" dirty="0">
                          <a:latin typeface="Arial Narrow" panose="020B0606020202030204" pitchFamily="34" charset="0"/>
                        </a:rPr>
                        <a:t>Formulário do Processo de Viagem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274638" indent="0" algn="l"/>
                      <a:r>
                        <a:rPr lang="pt-BR" sz="2000" dirty="0">
                          <a:latin typeface="Arial Narrow" panose="020B0606020202030204" pitchFamily="34" charset="0"/>
                        </a:rPr>
                        <a:t>Widget Acerto de Viagem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3447"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latin typeface="Arial Narrow" panose="020B0606020202030204" pitchFamily="34" charset="0"/>
                        </a:rPr>
                        <a:t>Status Report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3447"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latin typeface="Arial Narrow" panose="020B0606020202030204" pitchFamily="34" charset="0"/>
                        </a:rPr>
                        <a:t>Testes Integrados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3447"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latin typeface="Arial Narrow" panose="020B0606020202030204" pitchFamily="34" charset="0"/>
                        </a:rPr>
                        <a:t>Entrega e Apresentação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15310"/>
                  </a:ext>
                </a:extLst>
              </a:tr>
            </a:tbl>
          </a:graphicData>
        </a:graphic>
      </p:graphicFrame>
      <p:sp>
        <p:nvSpPr>
          <p:cNvPr id="24" name="Retângulo de cantos arredondados 23"/>
          <p:cNvSpPr/>
          <p:nvPr/>
        </p:nvSpPr>
        <p:spPr>
          <a:xfrm>
            <a:off x="3493823" y="2225746"/>
            <a:ext cx="830525" cy="216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3856104" y="2682817"/>
            <a:ext cx="1242974" cy="216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6177489" y="5285951"/>
            <a:ext cx="4861986" cy="216000"/>
          </a:xfrm>
          <a:prstGeom prst="roundRect">
            <a:avLst/>
          </a:prstGeom>
          <a:solidFill>
            <a:srgbClr val="00739C"/>
          </a:solidFill>
          <a:ln>
            <a:solidFill>
              <a:srgbClr val="0073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de cantos arredondados 29"/>
          <p:cNvSpPr/>
          <p:nvPr/>
        </p:nvSpPr>
        <p:spPr>
          <a:xfrm>
            <a:off x="8858922" y="5991602"/>
            <a:ext cx="4369395" cy="216000"/>
          </a:xfrm>
          <a:prstGeom prst="roundRect">
            <a:avLst/>
          </a:prstGeom>
          <a:solidFill>
            <a:srgbClr val="00739C"/>
          </a:solidFill>
          <a:ln>
            <a:solidFill>
              <a:srgbClr val="0073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12390121" y="6601468"/>
            <a:ext cx="838198" cy="216000"/>
          </a:xfrm>
          <a:prstGeom prst="roundRect">
            <a:avLst/>
          </a:prstGeom>
          <a:solidFill>
            <a:srgbClr val="00739C"/>
          </a:solidFill>
          <a:ln>
            <a:solidFill>
              <a:srgbClr val="0073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13281659" y="7084173"/>
            <a:ext cx="1614373" cy="216000"/>
          </a:xfrm>
          <a:prstGeom prst="roundRect">
            <a:avLst/>
          </a:prstGeom>
          <a:solidFill>
            <a:srgbClr val="00739C"/>
          </a:solidFill>
          <a:ln>
            <a:solidFill>
              <a:srgbClr val="0073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162084" y="8415305"/>
            <a:ext cx="252000" cy="216000"/>
          </a:xfrm>
          <a:prstGeom prst="roundRect">
            <a:avLst/>
          </a:prstGeom>
          <a:solidFill>
            <a:srgbClr val="00739C"/>
          </a:solidFill>
          <a:ln>
            <a:solidFill>
              <a:srgbClr val="0073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de cantos arredondados 35"/>
          <p:cNvSpPr/>
          <p:nvPr/>
        </p:nvSpPr>
        <p:spPr>
          <a:xfrm>
            <a:off x="1479742" y="8415305"/>
            <a:ext cx="252000" cy="216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strela de 5 pontas 36"/>
          <p:cNvSpPr/>
          <p:nvPr/>
        </p:nvSpPr>
        <p:spPr>
          <a:xfrm>
            <a:off x="4783906" y="8379305"/>
            <a:ext cx="288000" cy="288000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strela de 5 pontas 38"/>
          <p:cNvSpPr/>
          <p:nvPr/>
        </p:nvSpPr>
        <p:spPr>
          <a:xfrm>
            <a:off x="8133609" y="8379305"/>
            <a:ext cx="288000" cy="28800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 bwMode="auto">
          <a:xfrm>
            <a:off x="8430526" y="8338937"/>
            <a:ext cx="20767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pt-BR" sz="1800" dirty="0" err="1">
                <a:solidFill>
                  <a:srgbClr val="4A5C61"/>
                </a:solidFill>
                <a:latin typeface="Arial Narrow"/>
                <a:cs typeface="Arial Narrow"/>
              </a:rPr>
              <a:t>GoLive</a:t>
            </a:r>
            <a:endParaRPr lang="pt-BR" sz="1800" dirty="0">
              <a:solidFill>
                <a:srgbClr val="4A5C61"/>
              </a:solidFill>
              <a:latin typeface="Arial Narrow"/>
              <a:cs typeface="Arial Narrow"/>
            </a:endParaRPr>
          </a:p>
        </p:txBody>
      </p:sp>
      <p:sp>
        <p:nvSpPr>
          <p:cNvPr id="41" name="CaixaDeTexto 40"/>
          <p:cNvSpPr txBox="1"/>
          <p:nvPr/>
        </p:nvSpPr>
        <p:spPr bwMode="auto">
          <a:xfrm>
            <a:off x="401472" y="8338639"/>
            <a:ext cx="4072557" cy="36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rgbClr val="4A5C61"/>
                </a:solidFill>
                <a:latin typeface="Arial Narrow"/>
                <a:cs typeface="Arial Narrow"/>
              </a:rPr>
              <a:t>Planejado</a:t>
            </a:r>
          </a:p>
        </p:txBody>
      </p:sp>
      <p:sp>
        <p:nvSpPr>
          <p:cNvPr id="42" name="CaixaDeTexto 41"/>
          <p:cNvSpPr txBox="1"/>
          <p:nvPr/>
        </p:nvSpPr>
        <p:spPr bwMode="auto">
          <a:xfrm>
            <a:off x="1736574" y="8338639"/>
            <a:ext cx="25540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rgbClr val="4A5C61"/>
                </a:solidFill>
                <a:latin typeface="Arial Narrow"/>
                <a:cs typeface="Arial Narrow"/>
              </a:rPr>
              <a:t>Realizado          Atraso</a:t>
            </a:r>
          </a:p>
        </p:txBody>
      </p:sp>
      <p:sp>
        <p:nvSpPr>
          <p:cNvPr id="43" name="CaixaDeTexto 42"/>
          <p:cNvSpPr txBox="1"/>
          <p:nvPr/>
        </p:nvSpPr>
        <p:spPr bwMode="auto">
          <a:xfrm>
            <a:off x="5099078" y="8338639"/>
            <a:ext cx="30915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rgbClr val="4A5C61"/>
                </a:solidFill>
                <a:latin typeface="Arial Narrow"/>
                <a:cs typeface="Arial Narrow"/>
              </a:rPr>
              <a:t>Liberações Parciais para teste</a:t>
            </a:r>
          </a:p>
        </p:txBody>
      </p:sp>
      <p:sp>
        <p:nvSpPr>
          <p:cNvPr id="44" name="CaixaDeTexto 43"/>
          <p:cNvSpPr txBox="1"/>
          <p:nvPr/>
        </p:nvSpPr>
        <p:spPr bwMode="auto">
          <a:xfrm>
            <a:off x="6814683" y="7903718"/>
            <a:ext cx="30915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pt-BR" sz="1800" i="1" dirty="0">
                <a:solidFill>
                  <a:srgbClr val="FF0000"/>
                </a:solidFill>
                <a:latin typeface="Arial Narrow"/>
                <a:cs typeface="Arial Narrow"/>
              </a:rPr>
              <a:t>Onde estamos</a:t>
            </a:r>
          </a:p>
        </p:txBody>
      </p:sp>
      <p:sp>
        <p:nvSpPr>
          <p:cNvPr id="45" name="Retângulo de cantos arredondados 44"/>
          <p:cNvSpPr/>
          <p:nvPr/>
        </p:nvSpPr>
        <p:spPr>
          <a:xfrm>
            <a:off x="5907601" y="4437895"/>
            <a:ext cx="1280599" cy="216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strela de 5 pontas 48"/>
          <p:cNvSpPr/>
          <p:nvPr/>
        </p:nvSpPr>
        <p:spPr>
          <a:xfrm>
            <a:off x="10895475" y="5233861"/>
            <a:ext cx="288000" cy="288000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de cantos arredondados 49"/>
          <p:cNvSpPr/>
          <p:nvPr/>
        </p:nvSpPr>
        <p:spPr>
          <a:xfrm>
            <a:off x="4385683" y="3824670"/>
            <a:ext cx="4400177" cy="216000"/>
          </a:xfrm>
          <a:prstGeom prst="roundRect">
            <a:avLst/>
          </a:prstGeom>
          <a:solidFill>
            <a:srgbClr val="00739C"/>
          </a:solidFill>
          <a:ln>
            <a:solidFill>
              <a:srgbClr val="0073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de cantos arredondados 50"/>
          <p:cNvSpPr/>
          <p:nvPr/>
        </p:nvSpPr>
        <p:spPr>
          <a:xfrm>
            <a:off x="5099079" y="3752056"/>
            <a:ext cx="2278690" cy="216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de cantos arredondados 52"/>
          <p:cNvSpPr/>
          <p:nvPr/>
        </p:nvSpPr>
        <p:spPr>
          <a:xfrm>
            <a:off x="7377767" y="5195679"/>
            <a:ext cx="731709" cy="21497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de cantos arredondados 53"/>
          <p:cNvSpPr/>
          <p:nvPr/>
        </p:nvSpPr>
        <p:spPr>
          <a:xfrm>
            <a:off x="2822586" y="8429681"/>
            <a:ext cx="252000" cy="216000"/>
          </a:xfrm>
          <a:prstGeom prst="round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de cantos arredondados 54"/>
          <p:cNvSpPr/>
          <p:nvPr/>
        </p:nvSpPr>
        <p:spPr>
          <a:xfrm>
            <a:off x="7926859" y="6619312"/>
            <a:ext cx="829149" cy="216000"/>
          </a:xfrm>
          <a:prstGeom prst="roundRect">
            <a:avLst/>
          </a:prstGeom>
          <a:solidFill>
            <a:srgbClr val="00739C"/>
          </a:solidFill>
          <a:ln>
            <a:solidFill>
              <a:srgbClr val="0073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de cantos arredondados 49">
            <a:extLst>
              <a:ext uri="{FF2B5EF4-FFF2-40B4-BE49-F238E27FC236}">
                <a16:creationId xmlns:a16="http://schemas.microsoft.com/office/drawing/2014/main" id="{17B89525-F9EB-41DE-AD41-E435762FC5AA}"/>
              </a:ext>
            </a:extLst>
          </p:cNvPr>
          <p:cNvSpPr/>
          <p:nvPr/>
        </p:nvSpPr>
        <p:spPr>
          <a:xfrm>
            <a:off x="4385683" y="3368224"/>
            <a:ext cx="8842635" cy="216000"/>
          </a:xfrm>
          <a:prstGeom prst="roundRect">
            <a:avLst/>
          </a:prstGeom>
          <a:solidFill>
            <a:srgbClr val="00739C"/>
          </a:solidFill>
          <a:ln>
            <a:solidFill>
              <a:srgbClr val="0073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5099078" y="3167621"/>
            <a:ext cx="3010391" cy="216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strela de 5 pontas 45"/>
          <p:cNvSpPr/>
          <p:nvPr/>
        </p:nvSpPr>
        <p:spPr>
          <a:xfrm>
            <a:off x="8641860" y="3752670"/>
            <a:ext cx="288000" cy="288000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de cantos arredondados 47"/>
          <p:cNvSpPr/>
          <p:nvPr/>
        </p:nvSpPr>
        <p:spPr>
          <a:xfrm>
            <a:off x="7759111" y="6518299"/>
            <a:ext cx="352424" cy="216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2" name="Conector reto 51"/>
          <p:cNvCxnSpPr/>
          <p:nvPr/>
        </p:nvCxnSpPr>
        <p:spPr>
          <a:xfrm>
            <a:off x="8136711" y="2175820"/>
            <a:ext cx="0" cy="5727898"/>
          </a:xfrm>
          <a:prstGeom prst="line">
            <a:avLst/>
          </a:prstGeom>
          <a:ln w="28575">
            <a:solidFill>
              <a:srgbClr val="FF2B33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Estrela de 5 pontas 48">
            <a:extLst>
              <a:ext uri="{FF2B5EF4-FFF2-40B4-BE49-F238E27FC236}">
                <a16:creationId xmlns:a16="http://schemas.microsoft.com/office/drawing/2014/main" id="{F6478824-9A6B-42F7-AF7D-B1BE3CA569E7}"/>
              </a:ext>
            </a:extLst>
          </p:cNvPr>
          <p:cNvSpPr/>
          <p:nvPr/>
        </p:nvSpPr>
        <p:spPr>
          <a:xfrm>
            <a:off x="13084317" y="5937408"/>
            <a:ext cx="288000" cy="288000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de cantos arredondados 31">
            <a:extLst>
              <a:ext uri="{FF2B5EF4-FFF2-40B4-BE49-F238E27FC236}">
                <a16:creationId xmlns:a16="http://schemas.microsoft.com/office/drawing/2014/main" id="{550B25A2-141A-481D-8404-5BEB284BACD2}"/>
              </a:ext>
            </a:extLst>
          </p:cNvPr>
          <p:cNvSpPr/>
          <p:nvPr/>
        </p:nvSpPr>
        <p:spPr>
          <a:xfrm>
            <a:off x="15059591" y="7543719"/>
            <a:ext cx="838198" cy="216000"/>
          </a:xfrm>
          <a:prstGeom prst="roundRect">
            <a:avLst/>
          </a:prstGeom>
          <a:solidFill>
            <a:srgbClr val="00739C"/>
          </a:solidFill>
          <a:ln>
            <a:solidFill>
              <a:srgbClr val="0073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strela de 5 pontas 37"/>
          <p:cNvSpPr/>
          <p:nvPr/>
        </p:nvSpPr>
        <p:spPr>
          <a:xfrm>
            <a:off x="15748409" y="7507719"/>
            <a:ext cx="288000" cy="28800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de cantos arredondados 52">
            <a:extLst>
              <a:ext uri="{FF2B5EF4-FFF2-40B4-BE49-F238E27FC236}">
                <a16:creationId xmlns:a16="http://schemas.microsoft.com/office/drawing/2014/main" id="{32B8C2B4-29F5-43F6-B955-F82F312E77F7}"/>
              </a:ext>
            </a:extLst>
          </p:cNvPr>
          <p:cNvSpPr/>
          <p:nvPr/>
        </p:nvSpPr>
        <p:spPr>
          <a:xfrm>
            <a:off x="5104833" y="5195679"/>
            <a:ext cx="731709" cy="21497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747475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do Período</a:t>
            </a:r>
          </a:p>
        </p:txBody>
      </p:sp>
      <p:sp>
        <p:nvSpPr>
          <p:cNvPr id="56" name="Retângulo de cantos arredondados 55"/>
          <p:cNvSpPr/>
          <p:nvPr/>
        </p:nvSpPr>
        <p:spPr>
          <a:xfrm>
            <a:off x="793630" y="2118803"/>
            <a:ext cx="14337102" cy="57150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>
                <a:solidFill>
                  <a:srgbClr val="4A5C61"/>
                </a:solidFill>
                <a:latin typeface="Arial Narrow" panose="020B0606020202030204" pitchFamily="34" charset="0"/>
              </a:rPr>
              <a:t>Projeto: Viagem – Vinícius Nogueira</a:t>
            </a:r>
          </a:p>
        </p:txBody>
      </p:sp>
      <p:cxnSp>
        <p:nvCxnSpPr>
          <p:cNvPr id="57" name="Conector reto 56"/>
          <p:cNvCxnSpPr/>
          <p:nvPr/>
        </p:nvCxnSpPr>
        <p:spPr>
          <a:xfrm flipV="1">
            <a:off x="1741397" y="6508067"/>
            <a:ext cx="13389335" cy="46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8"/>
          <p:cNvSpPr txBox="1">
            <a:spLocks noChangeArrowheads="1"/>
          </p:cNvSpPr>
          <p:nvPr/>
        </p:nvSpPr>
        <p:spPr bwMode="auto">
          <a:xfrm>
            <a:off x="2481227" y="3271748"/>
            <a:ext cx="355578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>
                <a:solidFill>
                  <a:srgbClr val="4A5C61"/>
                </a:solidFill>
                <a:latin typeface="Arial Narrow" panose="020B0606020202030204" pitchFamily="34" charset="0"/>
              </a:rPr>
              <a:t>Atividades da Semana</a:t>
            </a:r>
          </a:p>
        </p:txBody>
      </p:sp>
      <p:sp>
        <p:nvSpPr>
          <p:cNvPr id="59" name="CaixaDeTexto 9"/>
          <p:cNvSpPr txBox="1">
            <a:spLocks noChangeArrowheads="1"/>
          </p:cNvSpPr>
          <p:nvPr/>
        </p:nvSpPr>
        <p:spPr bwMode="auto">
          <a:xfrm>
            <a:off x="8694468" y="3271748"/>
            <a:ext cx="48846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>
                <a:solidFill>
                  <a:srgbClr val="4A5C61"/>
                </a:solidFill>
                <a:latin typeface="Arial Narrow" panose="020B0606020202030204" pitchFamily="34" charset="0"/>
              </a:rPr>
              <a:t>Atividades da Próxima Semana</a:t>
            </a:r>
          </a:p>
        </p:txBody>
      </p:sp>
      <p:sp>
        <p:nvSpPr>
          <p:cNvPr id="60" name="CaixaDeTexto 10"/>
          <p:cNvSpPr txBox="1">
            <a:spLocks noChangeArrowheads="1"/>
          </p:cNvSpPr>
          <p:nvPr/>
        </p:nvSpPr>
        <p:spPr bwMode="auto">
          <a:xfrm>
            <a:off x="2514276" y="6762253"/>
            <a:ext cx="25426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>
                <a:solidFill>
                  <a:srgbClr val="4A5C61"/>
                </a:solidFill>
                <a:latin typeface="Arial Narrow" panose="020B0606020202030204" pitchFamily="34" charset="0"/>
              </a:rPr>
              <a:t>Riscos e Issues</a:t>
            </a:r>
          </a:p>
        </p:txBody>
      </p:sp>
      <p:sp>
        <p:nvSpPr>
          <p:cNvPr id="61" name="CaixaDeTexto 11"/>
          <p:cNvSpPr txBox="1">
            <a:spLocks noChangeArrowheads="1"/>
          </p:cNvSpPr>
          <p:nvPr/>
        </p:nvSpPr>
        <p:spPr bwMode="auto">
          <a:xfrm>
            <a:off x="8694468" y="6762253"/>
            <a:ext cx="35189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>
                <a:solidFill>
                  <a:srgbClr val="4A5C61"/>
                </a:solidFill>
                <a:latin typeface="Arial Narrow" panose="020B0606020202030204" pitchFamily="34" charset="0"/>
              </a:rPr>
              <a:t>Decisões Necessárias</a:t>
            </a:r>
          </a:p>
        </p:txBody>
      </p:sp>
      <p:sp>
        <p:nvSpPr>
          <p:cNvPr id="62" name="Fluxograma: Conector 61"/>
          <p:cNvSpPr/>
          <p:nvPr/>
        </p:nvSpPr>
        <p:spPr>
          <a:xfrm>
            <a:off x="7987629" y="3410423"/>
            <a:ext cx="457200" cy="457200"/>
          </a:xfrm>
          <a:prstGeom prst="flowChartConnector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Arial Narrow" panose="020B0606020202030204" pitchFamily="34" charset="0"/>
            </a:endParaRPr>
          </a:p>
        </p:txBody>
      </p:sp>
      <p:sp>
        <p:nvSpPr>
          <p:cNvPr id="63" name="Fluxograma: Conector 62"/>
          <p:cNvSpPr/>
          <p:nvPr/>
        </p:nvSpPr>
        <p:spPr>
          <a:xfrm>
            <a:off x="7987629" y="6831650"/>
            <a:ext cx="457200" cy="457200"/>
          </a:xfrm>
          <a:prstGeom prst="flowChartConnector">
            <a:avLst/>
          </a:prstGeom>
          <a:solidFill>
            <a:srgbClr val="FFC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Arial Narrow" panose="020B0606020202030204" pitchFamily="34" charset="0"/>
            </a:endParaRPr>
          </a:p>
        </p:txBody>
      </p:sp>
      <p:sp>
        <p:nvSpPr>
          <p:cNvPr id="64" name="Fluxograma: Conector 63"/>
          <p:cNvSpPr/>
          <p:nvPr/>
        </p:nvSpPr>
        <p:spPr>
          <a:xfrm>
            <a:off x="1741397" y="6831650"/>
            <a:ext cx="457200" cy="457200"/>
          </a:xfrm>
          <a:prstGeom prst="flowChartConnector">
            <a:avLst/>
          </a:prstGeom>
          <a:solidFill>
            <a:srgbClr val="FF2B3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Arial Narrow" panose="020B0606020202030204" pitchFamily="34" charset="0"/>
            </a:endParaRPr>
          </a:p>
        </p:txBody>
      </p:sp>
      <p:sp>
        <p:nvSpPr>
          <p:cNvPr id="65" name="Fluxograma: Conector 64"/>
          <p:cNvSpPr/>
          <p:nvPr/>
        </p:nvSpPr>
        <p:spPr>
          <a:xfrm>
            <a:off x="1741397" y="3410423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Arial Narrow" panose="020B0606020202030204" pitchFamily="34" charset="0"/>
            </a:endParaRPr>
          </a:p>
        </p:txBody>
      </p:sp>
      <p:sp>
        <p:nvSpPr>
          <p:cNvPr id="66" name="CaixaDeTexto 16"/>
          <p:cNvSpPr txBox="1">
            <a:spLocks noChangeArrowheads="1"/>
          </p:cNvSpPr>
          <p:nvPr/>
        </p:nvSpPr>
        <p:spPr bwMode="auto">
          <a:xfrm>
            <a:off x="2481226" y="3850369"/>
            <a:ext cx="5375560" cy="270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>
              <a:buAutoNum type="arabicPeriod"/>
            </a:pPr>
            <a:r>
              <a:rPr lang="pt-BR" sz="2000" dirty="0">
                <a:solidFill>
                  <a:srgbClr val="4A5C61"/>
                </a:solidFill>
                <a:latin typeface="Arial Narrow" panose="020B0606020202030204" pitchFamily="34" charset="0"/>
                <a:cs typeface="+mn-cs"/>
              </a:rPr>
              <a:t>Desenvolvimento de formulários para cadastros auxiliares.</a:t>
            </a:r>
          </a:p>
          <a:p>
            <a:pPr marL="342900" indent="-342900">
              <a:buAutoNum type="arabicPeriod"/>
            </a:pPr>
            <a:r>
              <a:rPr lang="pt-BR" sz="2000" dirty="0">
                <a:solidFill>
                  <a:srgbClr val="4A5C61"/>
                </a:solidFill>
                <a:latin typeface="Arial Narrow" panose="020B0606020202030204" pitchFamily="34" charset="0"/>
                <a:cs typeface="+mn-cs"/>
              </a:rPr>
              <a:t>Desenvolvimento de </a:t>
            </a:r>
            <a:r>
              <a:rPr lang="pt-BR" sz="2000" dirty="0" err="1">
                <a:solidFill>
                  <a:srgbClr val="4A5C61"/>
                </a:solidFill>
                <a:latin typeface="Arial Narrow" panose="020B0606020202030204" pitchFamily="34" charset="0"/>
                <a:cs typeface="+mn-cs"/>
              </a:rPr>
              <a:t>datasets</a:t>
            </a:r>
            <a:r>
              <a:rPr lang="pt-BR" sz="2000" dirty="0">
                <a:solidFill>
                  <a:srgbClr val="4A5C61"/>
                </a:solidFill>
                <a:latin typeface="Arial Narrow" panose="020B0606020202030204" pitchFamily="34" charset="0"/>
                <a:cs typeface="+mn-cs"/>
              </a:rPr>
              <a:t> customizados.</a:t>
            </a:r>
          </a:p>
          <a:p>
            <a:pPr marL="342900" indent="-342900">
              <a:buAutoNum type="arabicPeriod"/>
            </a:pPr>
            <a:r>
              <a:rPr lang="pt-BR" sz="2000" dirty="0">
                <a:solidFill>
                  <a:srgbClr val="4A5C61"/>
                </a:solidFill>
                <a:latin typeface="Arial Narrow" panose="020B0606020202030204" pitchFamily="34" charset="0"/>
                <a:cs typeface="+mn-cs"/>
              </a:rPr>
              <a:t>Desenvolvimento do formulário e do workflow do processo de Viagem.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8694468" y="3867623"/>
            <a:ext cx="5375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sz="2000" dirty="0">
                <a:solidFill>
                  <a:srgbClr val="4A5C61"/>
                </a:solidFill>
                <a:latin typeface="Arial Narrow" panose="020B0606020202030204" pitchFamily="34" charset="0"/>
              </a:rPr>
              <a:t>Finalização do desenvolvimento do formulário do processo de Viagem.</a:t>
            </a:r>
          </a:p>
          <a:p>
            <a:pPr marL="342900" indent="-342900">
              <a:buAutoNum type="arabicPeriod"/>
            </a:pPr>
            <a:r>
              <a:rPr lang="pt-BR" sz="2000" dirty="0">
                <a:solidFill>
                  <a:srgbClr val="4A5C61"/>
                </a:solidFill>
                <a:latin typeface="Arial Narrow" panose="020B0606020202030204" pitchFamily="34" charset="0"/>
              </a:rPr>
              <a:t>Desenvolvimento de widget para Acerto de Viagem.</a:t>
            </a:r>
          </a:p>
          <a:p>
            <a:pPr marL="342900" indent="-342900">
              <a:buAutoNum type="arabicPeriod"/>
            </a:pPr>
            <a:r>
              <a:rPr lang="pt-BR" sz="2000" dirty="0">
                <a:solidFill>
                  <a:srgbClr val="4A5C61"/>
                </a:solidFill>
                <a:latin typeface="Arial Narrow" panose="020B0606020202030204" pitchFamily="34" charset="0"/>
              </a:rPr>
              <a:t>Testes e validações do projeto.</a:t>
            </a:r>
            <a:endParaRPr lang="pt-BR" sz="1050" dirty="0">
              <a:solidFill>
                <a:srgbClr val="4A5C61"/>
              </a:solidFill>
              <a:latin typeface="Arial Narrow" panose="020B0606020202030204" pitchFamily="34" charset="0"/>
            </a:endParaRPr>
          </a:p>
        </p:txBody>
      </p:sp>
      <p:sp>
        <p:nvSpPr>
          <p:cNvPr id="68" name="CaixaDeTexto 16"/>
          <p:cNvSpPr txBox="1">
            <a:spLocks noChangeArrowheads="1"/>
          </p:cNvSpPr>
          <p:nvPr/>
        </p:nvSpPr>
        <p:spPr bwMode="auto">
          <a:xfrm>
            <a:off x="2514276" y="7404506"/>
            <a:ext cx="537556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>
              <a:buAutoNum type="arabicPeriod"/>
            </a:pPr>
            <a:r>
              <a:rPr lang="pt-BR" sz="2000" dirty="0">
                <a:solidFill>
                  <a:srgbClr val="4A5C61"/>
                </a:solidFill>
                <a:latin typeface="Arial Narrow" panose="020B0606020202030204" pitchFamily="34" charset="0"/>
                <a:cs typeface="+mn-cs"/>
              </a:rPr>
              <a:t>Atraso na entrega do formulário do processo de Viagem com validações adequadas.</a:t>
            </a:r>
          </a:p>
          <a:p>
            <a:pPr marL="342900" indent="-342900">
              <a:buAutoNum type="arabicPeriod"/>
            </a:pPr>
            <a:r>
              <a:rPr lang="pt-BR" sz="2000" dirty="0">
                <a:solidFill>
                  <a:srgbClr val="4A5C61"/>
                </a:solidFill>
                <a:latin typeface="Arial Narrow" panose="020B0606020202030204" pitchFamily="34" charset="0"/>
                <a:cs typeface="+mn-cs"/>
              </a:rPr>
              <a:t>Atraso na entrega da widget de Acerto de Viagem.</a:t>
            </a:r>
          </a:p>
        </p:txBody>
      </p:sp>
      <p:sp>
        <p:nvSpPr>
          <p:cNvPr id="69" name="Fluxograma: Conector 68"/>
          <p:cNvSpPr/>
          <p:nvPr/>
        </p:nvSpPr>
        <p:spPr>
          <a:xfrm>
            <a:off x="14213712" y="2165547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70" name="CaixaDeTexto 16"/>
          <p:cNvSpPr txBox="1">
            <a:spLocks noChangeArrowheads="1"/>
          </p:cNvSpPr>
          <p:nvPr/>
        </p:nvSpPr>
        <p:spPr bwMode="auto">
          <a:xfrm>
            <a:off x="8694468" y="7404506"/>
            <a:ext cx="64362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>
              <a:buAutoNum type="arabicPeriod"/>
            </a:pPr>
            <a:r>
              <a:rPr lang="pt-BR" sz="2000" dirty="0">
                <a:solidFill>
                  <a:srgbClr val="4A5C61"/>
                </a:solidFill>
                <a:latin typeface="Arial Narrow" panose="020B0606020202030204" pitchFamily="34" charset="0"/>
                <a:cs typeface="+mn-cs"/>
              </a:rPr>
              <a:t>Replanejar prazos para desenvolvimento.</a:t>
            </a:r>
          </a:p>
        </p:txBody>
      </p:sp>
    </p:spTree>
    <p:extLst>
      <p:ext uri="{BB962C8B-B14F-4D97-AF65-F5344CB8AC3E}">
        <p14:creationId xmlns:p14="http://schemas.microsoft.com/office/powerpoint/2010/main" val="2814006624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171" y="3913920"/>
            <a:ext cx="6268830" cy="723627"/>
          </a:xfrm>
        </p:spPr>
        <p:txBody>
          <a:bodyPr/>
          <a:lstStyle/>
          <a:p>
            <a:pPr algn="l"/>
            <a:r>
              <a:rPr lang="pt-BR" sz="3554" dirty="0">
                <a:solidFill>
                  <a:schemeClr val="accent6"/>
                </a:solidFill>
              </a:rPr>
              <a:t>Felipe Fernandes Araujo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169" y="4548677"/>
            <a:ext cx="5838584" cy="644886"/>
          </a:xfrm>
        </p:spPr>
        <p:txBody>
          <a:bodyPr/>
          <a:lstStyle/>
          <a:p>
            <a:pPr marL="0" indent="0" algn="l">
              <a:lnSpc>
                <a:spcPct val="100000"/>
              </a:lnSpc>
            </a:pPr>
            <a:r>
              <a:rPr lang="pt-BR" sz="2488" dirty="0">
                <a:hlinkClick r:id="rId2"/>
              </a:rPr>
              <a:t>araujo.felipe@totvs.com.br</a:t>
            </a:r>
            <a:r>
              <a:rPr lang="pt-BR" sz="2488" dirty="0"/>
              <a:t> </a:t>
            </a:r>
          </a:p>
          <a:p>
            <a:pPr marL="0" indent="0" algn="l">
              <a:lnSpc>
                <a:spcPct val="100000"/>
              </a:lnSpc>
            </a:pPr>
            <a:endParaRPr lang="pt-BR" sz="2488" dirty="0"/>
          </a:p>
        </p:txBody>
      </p:sp>
      <p:cxnSp>
        <p:nvCxnSpPr>
          <p:cNvPr id="6" name="Conector reto 5"/>
          <p:cNvCxnSpPr/>
          <p:nvPr/>
        </p:nvCxnSpPr>
        <p:spPr bwMode="auto">
          <a:xfrm rot="5400000">
            <a:off x="-60154910" y="67140339"/>
            <a:ext cx="127039538" cy="128362"/>
          </a:xfrm>
          <a:prstGeom prst="lin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Conector reto 8"/>
          <p:cNvCxnSpPr/>
          <p:nvPr/>
        </p:nvCxnSpPr>
        <p:spPr bwMode="auto">
          <a:xfrm rot="5400000">
            <a:off x="6791837" y="4773171"/>
            <a:ext cx="2665977" cy="282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 descr="C:\DOCUME~1\ADMINI~1\CONFIG~1\Temp\VMwareDnD\0b1d576f\FLUIG-LOGO-RGB-01men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8482" y="3639872"/>
            <a:ext cx="3808538" cy="21397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348506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>
        <a:spAutoFit/>
      </a:bodyPr>
      <a:lstStyle>
        <a:defPPr>
          <a:defRPr sz="2800" dirty="0" err="1" smtClean="0">
            <a:solidFill>
              <a:srgbClr val="4A5C61"/>
            </a:solidFill>
            <a:latin typeface="Arial Narrow"/>
            <a:cs typeface="Arial Narrow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apa">
  <a:themeElements>
    <a:clrScheme name="FLUIG">
      <a:dk1>
        <a:srgbClr val="2F2F2F"/>
      </a:dk1>
      <a:lt1>
        <a:sysClr val="window" lastClr="FFFFFF"/>
      </a:lt1>
      <a:dk2>
        <a:srgbClr val="626262"/>
      </a:dk2>
      <a:lt2>
        <a:srgbClr val="EEECE1"/>
      </a:lt2>
      <a:accent1>
        <a:srgbClr val="EB2640"/>
      </a:accent1>
      <a:accent2>
        <a:srgbClr val="F15C2A"/>
      </a:accent2>
      <a:accent3>
        <a:srgbClr val="F89000"/>
      </a:accent3>
      <a:accent4>
        <a:srgbClr val="FFC200"/>
      </a:accent4>
      <a:accent5>
        <a:srgbClr val="CCDD02"/>
      </a:accent5>
      <a:accent6>
        <a:srgbClr val="8DC94F"/>
      </a:accent6>
      <a:hlink>
        <a:srgbClr val="EB2E3E"/>
      </a:hlink>
      <a:folHlink>
        <a:srgbClr val="F26E1C"/>
      </a:folHlink>
    </a:clrScheme>
    <a:fontScheme name="capa">
      <a:majorFont>
        <a:latin typeface="Open Sans 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ts val="720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4C4C4C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ts val="720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4C4C4C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</a:objectDefaults>
  <a:extraClrSchemeLst>
    <a:extraClrScheme>
      <a:clrScheme name="cap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_only">
  <a:themeElements>
    <a:clrScheme name="FLUIG">
      <a:dk1>
        <a:srgbClr val="2F2F2F"/>
      </a:dk1>
      <a:lt1>
        <a:sysClr val="window" lastClr="FFFFFF"/>
      </a:lt1>
      <a:dk2>
        <a:srgbClr val="626262"/>
      </a:dk2>
      <a:lt2>
        <a:srgbClr val="EEECE1"/>
      </a:lt2>
      <a:accent1>
        <a:srgbClr val="EB2640"/>
      </a:accent1>
      <a:accent2>
        <a:srgbClr val="F15C2A"/>
      </a:accent2>
      <a:accent3>
        <a:srgbClr val="F89000"/>
      </a:accent3>
      <a:accent4>
        <a:srgbClr val="FFC200"/>
      </a:accent4>
      <a:accent5>
        <a:srgbClr val="CCDD02"/>
      </a:accent5>
      <a:accent6>
        <a:srgbClr val="8DC94F"/>
      </a:accent6>
      <a:hlink>
        <a:srgbClr val="EB2E3E"/>
      </a:hlink>
      <a:folHlink>
        <a:srgbClr val="F26E1C"/>
      </a:folHlink>
    </a:clrScheme>
    <a:fontScheme name="Fluig 1">
      <a:majorFont>
        <a:latin typeface="Open Sans Semi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ts val="720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4C4C4C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ts val="720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4C4C4C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100" dirty="0">
            <a:solidFill>
              <a:schemeClr val="bg1">
                <a:lumMod val="50000"/>
              </a:schemeClr>
            </a:solidFill>
            <a:latin typeface="Trebuchet MS" pitchFamily="34" charset="0"/>
          </a:defRPr>
        </a:defPPr>
      </a:lstStyle>
    </a:txDef>
  </a:objectDefaults>
  <a:extraClrSchemeLst>
    <a:extraClrScheme>
      <a:clrScheme name="title_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capa">
  <a:themeElements>
    <a:clrScheme name="FLUIG">
      <a:dk1>
        <a:srgbClr val="2F2F2F"/>
      </a:dk1>
      <a:lt1>
        <a:sysClr val="window" lastClr="FFFFFF"/>
      </a:lt1>
      <a:dk2>
        <a:srgbClr val="626262"/>
      </a:dk2>
      <a:lt2>
        <a:srgbClr val="EEECE1"/>
      </a:lt2>
      <a:accent1>
        <a:srgbClr val="EB2640"/>
      </a:accent1>
      <a:accent2>
        <a:srgbClr val="F15C2A"/>
      </a:accent2>
      <a:accent3>
        <a:srgbClr val="F89000"/>
      </a:accent3>
      <a:accent4>
        <a:srgbClr val="FFC200"/>
      </a:accent4>
      <a:accent5>
        <a:srgbClr val="CCDD02"/>
      </a:accent5>
      <a:accent6>
        <a:srgbClr val="8DC94F"/>
      </a:accent6>
      <a:hlink>
        <a:srgbClr val="EB2E3E"/>
      </a:hlink>
      <a:folHlink>
        <a:srgbClr val="F26E1C"/>
      </a:folHlink>
    </a:clrScheme>
    <a:fontScheme name="capa">
      <a:majorFont>
        <a:latin typeface="Open Sans 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ts val="720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4C4C4C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ts val="720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4C4C4C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</a:objectDefaults>
  <a:extraClrSchemeLst>
    <a:extraClrScheme>
      <a:clrScheme name="cap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4606</TotalTime>
  <Words>179</Words>
  <Application>Microsoft Office PowerPoint</Application>
  <PresentationFormat>Personalizar</PresentationFormat>
  <Paragraphs>57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6</vt:i4>
      </vt:variant>
    </vt:vector>
  </HeadingPairs>
  <TitlesOfParts>
    <vt:vector size="20" baseType="lpstr">
      <vt:lpstr>Arial</vt:lpstr>
      <vt:lpstr>Arial Narrow</vt:lpstr>
      <vt:lpstr>Calibri</vt:lpstr>
      <vt:lpstr>Courier New</vt:lpstr>
      <vt:lpstr>Gill Sans Light</vt:lpstr>
      <vt:lpstr>Lucida Grande</vt:lpstr>
      <vt:lpstr>Open Sans Bold</vt:lpstr>
      <vt:lpstr>Open Sans Light</vt:lpstr>
      <vt:lpstr>Open Sans Semibold</vt:lpstr>
      <vt:lpstr>Trebuchet MS</vt:lpstr>
      <vt:lpstr>Office Theme</vt:lpstr>
      <vt:lpstr>capa</vt:lpstr>
      <vt:lpstr>title_only</vt:lpstr>
      <vt:lpstr>1_capa</vt:lpstr>
      <vt:lpstr>Apresentação do PowerPoint</vt:lpstr>
      <vt:lpstr>STATUS REPORT, 07 DE JUNHO 2019</vt:lpstr>
      <vt:lpstr>Apresentação do PowerPoint</vt:lpstr>
      <vt:lpstr>Macro Cronograma</vt:lpstr>
      <vt:lpstr>Resumo do Período</vt:lpstr>
      <vt:lpstr>Felipe Fernandes Araujo</vt:lpstr>
    </vt:vector>
  </TitlesOfParts>
  <Company>OZ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Thiago Alves Soares</dc:creator>
  <cp:lastModifiedBy>Felipe Araujo</cp:lastModifiedBy>
  <cp:revision>316</cp:revision>
  <dcterms:created xsi:type="dcterms:W3CDTF">2014-01-10T13:03:06Z</dcterms:created>
  <dcterms:modified xsi:type="dcterms:W3CDTF">2019-06-07T01:54:57Z</dcterms:modified>
</cp:coreProperties>
</file>