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0"/>
  </p:notesMasterIdLst>
  <p:handoutMasterIdLst>
    <p:handoutMasterId r:id="rId11"/>
  </p:handoutMasterIdLst>
  <p:sldIdLst>
    <p:sldId id="301" r:id="rId2"/>
    <p:sldId id="434" r:id="rId3"/>
    <p:sldId id="435" r:id="rId4"/>
    <p:sldId id="436" r:id="rId5"/>
    <p:sldId id="437" r:id="rId6"/>
    <p:sldId id="439" r:id="rId7"/>
    <p:sldId id="440" r:id="rId8"/>
    <p:sldId id="426" r:id="rId9"/>
  </p:sldIdLst>
  <p:sldSz cx="9144000" cy="6858000" type="screen4x3"/>
  <p:notesSz cx="10234613" cy="7099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17" autoAdjust="0"/>
  </p:normalViewPr>
  <p:slideViewPr>
    <p:cSldViewPr>
      <p:cViewPr varScale="1">
        <p:scale>
          <a:sx n="62" d="100"/>
          <a:sy n="62" d="100"/>
        </p:scale>
        <p:origin x="-1312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9A88FD45-49CA-400C-B1F6-3A8EDD7E7F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350" y="3371850"/>
            <a:ext cx="8189913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5F4B93F7-437C-4D88-BA3A-65CC89ED99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126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126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C2F7078-7F62-43A7-BD48-F3DE38D477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4C660-1073-4DDF-952D-BDDF74672B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BE5C6-3C2A-49D4-BE3A-E545A05FC0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17BE8-E250-47EE-B712-2D847848EB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59060-FC93-4F9A-B04F-C5820A7CB2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C568E-14D8-4552-88D8-B16B76A411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68572-CE75-44EC-AB90-3DABD89D97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AB729-5AE3-4187-98E3-09DF4971C4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3FC59-A0AB-4FB1-B91E-5EB15EF400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CC064-3A19-46C3-937C-315663AD93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93297-80DA-41D7-B135-933EEA9A9A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218763D-9FD1-4811-9F7D-1A99C00AA2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atividadescsharp@yahoo.com.b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 a Visual C#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Aula </a:t>
            </a:r>
            <a:r>
              <a:rPr lang="pt-BR" dirty="0" smtClean="0"/>
              <a:t>03</a:t>
            </a:r>
            <a:endParaRPr lang="pt-BR" dirty="0" smtClean="0"/>
          </a:p>
          <a:p>
            <a:pPr eaLnBrk="1" hangingPunct="1"/>
            <a:r>
              <a:rPr lang="pt-BR" dirty="0" smtClean="0"/>
              <a:t>Conversão de Dados</a:t>
            </a:r>
          </a:p>
          <a:p>
            <a:pPr eaLnBrk="1" hangingPunct="1"/>
            <a:r>
              <a:rPr lang="pt-BR" dirty="0" err="1" smtClean="0"/>
              <a:t>Casting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Número de Slide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AB8870D-4C65-4AA1-AD10-6519E96E92E7}" type="slidenum">
              <a:rPr lang="pt-BR" sz="2600" b="1">
                <a:solidFill>
                  <a:schemeClr val="bg1"/>
                </a:solidFill>
              </a:rPr>
              <a:pPr/>
              <a:t>2</a:t>
            </a:fld>
            <a:endParaRPr lang="pt-BR" sz="2600" b="1">
              <a:solidFill>
                <a:schemeClr val="bg1"/>
              </a:solidFill>
            </a:endParaRPr>
          </a:p>
        </p:txBody>
      </p:sp>
      <p:sp>
        <p:nvSpPr>
          <p:cNvPr id="16387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Conversão de valores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2071688"/>
            <a:ext cx="7858125" cy="42862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ts val="600"/>
              </a:spcBef>
            </a:pPr>
            <a:r>
              <a:rPr lang="pt-BR" sz="2400" smtClean="0"/>
              <a:t>Alguns tipos de dados, que possuem compatibilidade permitem uma conversão direta entre eles.</a:t>
            </a:r>
          </a:p>
          <a:p>
            <a:pPr eaLnBrk="1" hangingPunct="1">
              <a:lnSpc>
                <a:spcPct val="105000"/>
              </a:lnSpc>
              <a:spcBef>
                <a:spcPts val="600"/>
              </a:spcBef>
            </a:pPr>
            <a:r>
              <a:rPr lang="pt-BR" sz="2400" smtClean="0"/>
              <a:t>Exemplos de conversões diretas:</a:t>
            </a:r>
          </a:p>
          <a:p>
            <a:pPr lvl="1" eaLnBrk="1" hangingPunct="1">
              <a:lnSpc>
                <a:spcPct val="105000"/>
              </a:lnSpc>
              <a:spcBef>
                <a:spcPts val="600"/>
              </a:spcBef>
            </a:pPr>
            <a:r>
              <a:rPr lang="pt-BR" sz="2000" smtClean="0"/>
              <a:t>De float para double</a:t>
            </a:r>
          </a:p>
          <a:p>
            <a:pPr lvl="1" eaLnBrk="1" hangingPunct="1">
              <a:lnSpc>
                <a:spcPct val="105000"/>
              </a:lnSpc>
              <a:spcBef>
                <a:spcPts val="600"/>
              </a:spcBef>
            </a:pPr>
            <a:r>
              <a:rPr lang="pt-BR" sz="2000" smtClean="0"/>
              <a:t>De int para float ou double</a:t>
            </a:r>
          </a:p>
          <a:p>
            <a:pPr lvl="1" eaLnBrk="1" hangingPunct="1">
              <a:lnSpc>
                <a:spcPct val="105000"/>
              </a:lnSpc>
              <a:spcBef>
                <a:spcPts val="600"/>
              </a:spcBef>
            </a:pPr>
            <a:r>
              <a:rPr lang="pt-BR" sz="2000" smtClean="0"/>
              <a:t>De char para int</a:t>
            </a:r>
          </a:p>
          <a:p>
            <a:pPr eaLnBrk="1" hangingPunct="1">
              <a:lnSpc>
                <a:spcPct val="105000"/>
              </a:lnSpc>
              <a:spcBef>
                <a:spcPts val="600"/>
              </a:spcBef>
            </a:pPr>
            <a:r>
              <a:rPr lang="pt-BR" sz="2400" smtClean="0"/>
              <a:t>Exemplo: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pt-BR" sz="2000" smtClean="0"/>
              <a:t>int i = 7; 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pt-BR" sz="2000" smtClean="0"/>
              <a:t>double d = i;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pt-BR" sz="2000" smtClean="0"/>
              <a:t>Console.WriteLine (" d: " + d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1D329E-6727-4523-A8C1-F7223B964B95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17411" name="Espaço Reservado para Número de Slide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6CA92F8-C74E-4DAB-A956-C698F405F41F}" type="slidenum">
              <a:rPr lang="pt-BR" sz="2600" b="1">
                <a:solidFill>
                  <a:schemeClr val="bg1"/>
                </a:solidFill>
                <a:latin typeface="Arial" charset="0"/>
              </a:rPr>
              <a:pPr/>
              <a:t>3</a:t>
            </a:fld>
            <a:endParaRPr lang="pt-BR" sz="26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412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z="4000" smtClean="0"/>
              <a:t>Casting – Conversão entre tipos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2003425"/>
            <a:ext cx="8208963" cy="4378325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pt-BR" sz="2800" smtClean="0"/>
              <a:t>Entretanto,  inverso nem sempre é possível ao tentarmos fazer uma atribuição direta.</a:t>
            </a:r>
          </a:p>
          <a:p>
            <a:pPr eaLnBrk="1" hangingPunct="1">
              <a:lnSpc>
                <a:spcPct val="105000"/>
              </a:lnSpc>
            </a:pPr>
            <a:r>
              <a:rPr lang="pt-BR" sz="2800" smtClean="0"/>
              <a:t>Nesses casos é preciso uma conversão entre tipos (casting).</a:t>
            </a:r>
          </a:p>
          <a:p>
            <a:pPr eaLnBrk="1" hangingPunct="1">
              <a:lnSpc>
                <a:spcPct val="105000"/>
              </a:lnSpc>
            </a:pPr>
            <a:r>
              <a:rPr lang="pt-BR" sz="2800" smtClean="0"/>
              <a:t>Para atribuir tipos com </a:t>
            </a:r>
            <a:r>
              <a:rPr lang="pt-BR" sz="2800" b="1" smtClean="0"/>
              <a:t>maior capacidade </a:t>
            </a:r>
            <a:r>
              <a:rPr lang="pt-BR" sz="2800" smtClean="0"/>
              <a:t>para uma variável com </a:t>
            </a:r>
            <a:r>
              <a:rPr lang="pt-BR" sz="2800" b="1" smtClean="0"/>
              <a:t>menor capacidade </a:t>
            </a:r>
            <a:r>
              <a:rPr lang="pt-BR" sz="2800" smtClean="0"/>
              <a:t>esta conversão deve ser explícita.</a:t>
            </a:r>
          </a:p>
          <a:p>
            <a:pPr eaLnBrk="1" hangingPunct="1">
              <a:lnSpc>
                <a:spcPct val="105000"/>
              </a:lnSpc>
            </a:pPr>
            <a:r>
              <a:rPr lang="pt-BR" sz="2800" smtClean="0"/>
              <a:t>No caso contrário, o casting é implícito.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D4B4E1-956B-41AE-AACA-AA7FFDCEB713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18435" name="Espaço Reservado para Número de Slide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AA178CF-B312-4EA6-AB04-D599CF5030BB}" type="slidenum">
              <a:rPr lang="pt-BR" sz="2600" b="1">
                <a:solidFill>
                  <a:schemeClr val="bg1"/>
                </a:solidFill>
                <a:latin typeface="Arial" charset="0"/>
              </a:rPr>
              <a:pPr/>
              <a:t>4</a:t>
            </a:fld>
            <a:endParaRPr lang="pt-BR" sz="26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8436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Casting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916113"/>
            <a:ext cx="8208962" cy="4608512"/>
          </a:xfrm>
        </p:spPr>
        <p:txBody>
          <a:bodyPr/>
          <a:lstStyle/>
          <a:p>
            <a:pPr eaLnBrk="1" hangingPunct="1"/>
            <a:r>
              <a:rPr lang="pt-BR" sz="2800" smtClean="0"/>
              <a:t>No exemplo abaixo, um valor real é armazenado em uma variável inteira usando casting.</a:t>
            </a:r>
          </a:p>
          <a:p>
            <a:pPr eaLnBrk="1" hangingPunct="1"/>
            <a:r>
              <a:rPr lang="pt-BR" sz="2800" smtClean="0"/>
              <a:t>Exemplo: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sz="2400" smtClean="0"/>
              <a:t>double d = 3.17;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sz="2400" smtClean="0"/>
              <a:t>int i = d; 				// erro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sz="2400" smtClean="0"/>
              <a:t>int i = </a:t>
            </a:r>
            <a:r>
              <a:rPr lang="pt-BR" sz="2400" smtClean="0">
                <a:solidFill>
                  <a:srgbClr val="FF0000"/>
                </a:solidFill>
              </a:rPr>
              <a:t>(int)</a:t>
            </a:r>
            <a:r>
              <a:rPr lang="pt-BR" sz="2400" smtClean="0"/>
              <a:t> d;  			// casting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sz="2400" smtClean="0"/>
              <a:t>Console.WriteLine (" i: " + i 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400" smtClean="0"/>
              <a:t>d = i;   				// casting implícito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400" smtClean="0"/>
              <a:t>Console.WriteLine (" d: " + d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FC9776-5811-4F2C-A6F4-619F7A115F23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49B931F-AC0C-4BA3-A735-4CAA57AFBA83}" type="slidenum">
              <a:rPr lang="pt-BR" sz="2600" b="1">
                <a:solidFill>
                  <a:schemeClr val="bg1"/>
                </a:solidFill>
                <a:latin typeface="Arial" charset="0"/>
              </a:rPr>
              <a:pPr/>
              <a:t>5</a:t>
            </a:fld>
            <a:endParaRPr lang="pt-BR" sz="26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460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Mais exemplos de casting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2300" y="1916113"/>
            <a:ext cx="8197850" cy="4595812"/>
          </a:xfrm>
        </p:spPr>
        <p:txBody>
          <a:bodyPr/>
          <a:lstStyle/>
          <a:p>
            <a:pPr eaLnBrk="1" hangingPunct="1"/>
            <a:r>
              <a:rPr lang="pt-BR" sz="2800" smtClean="0"/>
              <a:t>Tipos float não podem armazenar double.</a:t>
            </a:r>
          </a:p>
          <a:p>
            <a:pPr eaLnBrk="1" hangingPunct="1"/>
            <a:endParaRPr lang="pt-BR" sz="2800" smtClean="0"/>
          </a:p>
          <a:p>
            <a:pPr eaLnBrk="1" hangingPunct="1"/>
            <a:r>
              <a:rPr lang="pt-BR" sz="2800" smtClean="0"/>
              <a:t>É necessário fazer casting.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sz="2400" smtClean="0"/>
              <a:t>float x = 0.0;		// erro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sz="2400" smtClean="0"/>
              <a:t>float x = 0.0f;		// conversão para float</a:t>
            </a:r>
          </a:p>
          <a:p>
            <a:pPr lvl="1" eaLnBrk="1" hangingPunct="1">
              <a:buFont typeface="Wingdings" pitchFamily="2" charset="2"/>
              <a:buNone/>
            </a:pPr>
            <a:endParaRPr lang="pt-BR" sz="2400" smtClean="0"/>
          </a:p>
          <a:p>
            <a:pPr eaLnBrk="1" hangingPunct="1"/>
            <a:r>
              <a:rPr lang="pt-BR" sz="2800" smtClean="0"/>
              <a:t>Outro exemplo: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sz="2400" smtClean="0"/>
              <a:t>double d = 5;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sz="2400" smtClean="0"/>
              <a:t>float f = 3;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sz="2400" smtClean="0"/>
              <a:t>float x = f + </a:t>
            </a:r>
            <a:r>
              <a:rPr lang="pt-BR" sz="2400" smtClean="0">
                <a:solidFill>
                  <a:srgbClr val="FF0000"/>
                </a:solidFill>
              </a:rPr>
              <a:t>(float)</a:t>
            </a:r>
            <a:r>
              <a:rPr lang="pt-BR" sz="2400" smtClean="0"/>
              <a:t> 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0C6BA9-87F2-4730-9FC3-DDC6C934EC5C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Atividade 04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17713"/>
            <a:ext cx="8031163" cy="45545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smtClean="0"/>
              <a:t>Um elevador de carga tem capacidade para x kg e precisa elevar y kg de areia.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Escreva uma aplicação C# que leia dois floats, x e y, e apresente na tela o número de viagens para o elevador completar sua tarefa.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Exemplo:</a:t>
            </a:r>
          </a:p>
          <a:p>
            <a:pPr lvl="1" eaLnBrk="1" hangingPunct="1"/>
            <a:r>
              <a:rPr lang="pt-BR" sz="2000" smtClean="0"/>
              <a:t>Capacidade: 100 kg</a:t>
            </a:r>
          </a:p>
          <a:p>
            <a:pPr lvl="1" eaLnBrk="1" hangingPunct="1"/>
            <a:r>
              <a:rPr lang="pt-BR" sz="2000" smtClean="0"/>
              <a:t>Carga: 300 kg </a:t>
            </a:r>
            <a:r>
              <a:rPr lang="pt-BR" sz="2000" smtClean="0">
                <a:sym typeface="Wingdings" pitchFamily="2" charset="2"/>
              </a:rPr>
              <a:t> </a:t>
            </a:r>
            <a:r>
              <a:rPr lang="pt-BR" sz="2000" smtClean="0"/>
              <a:t>3 viagens</a:t>
            </a:r>
          </a:p>
          <a:p>
            <a:pPr lvl="1" eaLnBrk="1" hangingPunct="1"/>
            <a:r>
              <a:rPr lang="pt-BR" sz="2000" smtClean="0"/>
              <a:t>Carga: 310 kg </a:t>
            </a:r>
            <a:r>
              <a:rPr lang="pt-BR" sz="2000" smtClean="0">
                <a:sym typeface="Wingdings" pitchFamily="2" charset="2"/>
              </a:rPr>
              <a:t> 3,1 viagens?  4 viagens</a:t>
            </a:r>
          </a:p>
          <a:p>
            <a:pPr eaLnBrk="1" hangingPunct="1">
              <a:lnSpc>
                <a:spcPct val="120000"/>
              </a:lnSpc>
            </a:pP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26B1CD-1C15-4148-BD10-A775C8865140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Atividade 05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989138"/>
            <a:ext cx="8204200" cy="4403725"/>
          </a:xfrm>
        </p:spPr>
        <p:txBody>
          <a:bodyPr/>
          <a:lstStyle/>
          <a:p>
            <a:pPr eaLnBrk="1" hangingPunct="1"/>
            <a:r>
              <a:rPr lang="pt-BR" sz="2800" smtClean="0"/>
              <a:t>Resolva o mesmo exercício do elevador, agora para um elevador convencional com:</a:t>
            </a:r>
          </a:p>
          <a:p>
            <a:pPr lvl="1" eaLnBrk="1" hangingPunct="1"/>
            <a:r>
              <a:rPr lang="pt-BR" sz="2400" smtClean="0"/>
              <a:t>Capacidade para x kg;</a:t>
            </a:r>
          </a:p>
          <a:p>
            <a:pPr lvl="1" eaLnBrk="1" hangingPunct="1"/>
            <a:r>
              <a:rPr lang="pt-BR" sz="2400" smtClean="0"/>
              <a:t>Para levar n pessoas;</a:t>
            </a:r>
          </a:p>
          <a:p>
            <a:pPr lvl="1" eaLnBrk="1" hangingPunct="1"/>
            <a:r>
              <a:rPr lang="pt-BR" sz="2400" smtClean="0"/>
              <a:t>Considere todas as pessoas com peso z;</a:t>
            </a:r>
          </a:p>
          <a:p>
            <a:pPr eaLnBrk="1" hangingPunct="1"/>
            <a:r>
              <a:rPr lang="pt-BR" sz="2800" smtClean="0"/>
              <a:t>Exemplo:</a:t>
            </a:r>
          </a:p>
          <a:p>
            <a:pPr lvl="1" eaLnBrk="1" hangingPunct="1"/>
            <a:r>
              <a:rPr lang="pt-BR" sz="2400" smtClean="0"/>
              <a:t>Capacidade: 100 kg</a:t>
            </a:r>
          </a:p>
          <a:p>
            <a:pPr lvl="1" eaLnBrk="1" hangingPunct="1"/>
            <a:r>
              <a:rPr lang="pt-BR" sz="2400" smtClean="0"/>
              <a:t>3 pessoas de 60kg</a:t>
            </a:r>
          </a:p>
          <a:p>
            <a:pPr lvl="1" eaLnBrk="1" hangingPunct="1"/>
            <a:r>
              <a:rPr lang="pt-BR" sz="2400" smtClean="0"/>
              <a:t>Quantas viagens???</a:t>
            </a:r>
          </a:p>
        </p:txBody>
      </p:sp>
      <p:pic>
        <p:nvPicPr>
          <p:cNvPr id="21509" name="Picture 4" descr="MC900217866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3875" y="4508500"/>
            <a:ext cx="1801813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A30F46-EC4D-46D7-9676-481481BA7E5B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Envio de exercícios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06613"/>
            <a:ext cx="7772400" cy="4025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Por favor, enviar para </a:t>
            </a:r>
            <a:r>
              <a:rPr lang="pt-BR" sz="2400" dirty="0" smtClean="0">
                <a:hlinkClick r:id="rId2"/>
              </a:rPr>
              <a:t>atividadescsharp@yahoo.com.br</a:t>
            </a: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b="1" i="1" dirty="0" smtClean="0"/>
              <a:t>Assunto ou </a:t>
            </a:r>
            <a:r>
              <a:rPr lang="pt-BR" sz="2400" b="1" i="1" dirty="0" err="1" smtClean="0"/>
              <a:t>Subject</a:t>
            </a:r>
            <a:r>
              <a:rPr lang="pt-BR" sz="2400" b="1" i="1" dirty="0" smtClean="0"/>
              <a:t>:</a:t>
            </a:r>
            <a:r>
              <a:rPr lang="pt-BR" sz="2400" dirty="0" smtClean="0"/>
              <a:t> Programas 4 e 5 - </a:t>
            </a:r>
            <a:r>
              <a:rPr lang="pt-BR" sz="2400" dirty="0" err="1" smtClean="0"/>
              <a:t>Casting</a:t>
            </a: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b="1" i="1" dirty="0" smtClean="0"/>
              <a:t>Identificação de atividades</a:t>
            </a:r>
            <a:r>
              <a:rPr lang="pt-BR" sz="2400" dirty="0" smtClean="0"/>
              <a:t>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FATEC – ADS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LP VIII – Prof. Grace – </a:t>
            </a:r>
            <a:r>
              <a:rPr lang="pt-BR" sz="2400" dirty="0" smtClean="0"/>
              <a:t>09</a:t>
            </a:r>
            <a:r>
              <a:rPr lang="pt-BR" sz="2400" dirty="0" smtClean="0"/>
              <a:t>/08/2017</a:t>
            </a: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Nome: Fulano de Tal – Matricula: </a:t>
            </a:r>
            <a:r>
              <a:rPr lang="pt-BR" sz="2400" dirty="0" err="1" smtClean="0"/>
              <a:t>xxxxxx</a:t>
            </a:r>
            <a:r>
              <a:rPr lang="pt-BR" sz="2400" dirty="0" smtClean="0"/>
              <a:t>-x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étrico">
  <a:themeElements>
    <a:clrScheme name="Geométrico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é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omé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</TotalTime>
  <Words>346</Words>
  <Application>Microsoft Office PowerPoint</Application>
  <PresentationFormat>Apresentação na tela (4:3)</PresentationFormat>
  <Paragraphs>73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Geométrico</vt:lpstr>
      <vt:lpstr>Introdução a Visual C#</vt:lpstr>
      <vt:lpstr>Conversão de valores</vt:lpstr>
      <vt:lpstr>Casting – Conversão entre tipos</vt:lpstr>
      <vt:lpstr>Casting</vt:lpstr>
      <vt:lpstr>Mais exemplos de casting</vt:lpstr>
      <vt:lpstr>Atividade 04</vt:lpstr>
      <vt:lpstr>Atividade 05</vt:lpstr>
      <vt:lpstr>Envio de exercícios</vt:lpstr>
    </vt:vector>
  </TitlesOfParts>
  <Company>Outgrow / Lukiano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Encapsulamento e construtores</dc:title>
  <dc:creator>Grace</dc:creator>
  <cp:lastModifiedBy>Grace Borges</cp:lastModifiedBy>
  <cp:revision>245</cp:revision>
  <dcterms:created xsi:type="dcterms:W3CDTF">2008-07-15T02:11:57Z</dcterms:created>
  <dcterms:modified xsi:type="dcterms:W3CDTF">2017-08-09T11:52:06Z</dcterms:modified>
</cp:coreProperties>
</file>