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300" r:id="rId2"/>
    <p:sldId id="421" r:id="rId3"/>
    <p:sldId id="432" r:id="rId4"/>
    <p:sldId id="404" r:id="rId5"/>
    <p:sldId id="433" r:id="rId6"/>
    <p:sldId id="434" r:id="rId7"/>
    <p:sldId id="436" r:id="rId8"/>
    <p:sldId id="435" r:id="rId9"/>
    <p:sldId id="438" r:id="rId10"/>
    <p:sldId id="431" r:id="rId11"/>
    <p:sldId id="425" r:id="rId12"/>
  </p:sldIdLst>
  <p:sldSz cx="9144000" cy="6858000" type="screen4x3"/>
  <p:notesSz cx="10234613" cy="7099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02217991-8391-4402-B2AB-337D67B913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33806799-05D4-41DD-A6F5-B50FE7346A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D8451CC-97B5-42D5-B9CF-D8EED06853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EEABA-D1EB-441E-9166-4F55B51077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28B02-52D1-4509-B7EA-33FE8D7D2C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FF3E-4B37-4777-A89D-FC07558C29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CE7B4-0BE9-4C93-90DD-F5304B4110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33FA1-C5CE-4BF5-BBF8-85343041E8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68C5-10F2-4E94-9D92-E1FEEA6937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05B1E-3764-4638-887B-CF6B34D2E8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DD35-F762-4DC5-A852-A13A5B42A0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5482A-7660-4647-BCDC-206378E093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FEBD8-AAC3-43B9-BA68-C12D5DEF04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79C312D-EDCE-42C6-9ADE-78081F2905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csharp@yahoo.com.b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LP VIII – C#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Aula </a:t>
            </a:r>
            <a:r>
              <a:rPr lang="pt-BR" dirty="0" smtClean="0"/>
              <a:t>08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64205C-BC4D-44C2-BEAD-2A5DFB99607B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Envio de exercícios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Por favor, enviar para </a:t>
            </a:r>
            <a:r>
              <a:rPr lang="pt-BR" sz="2400" dirty="0" smtClean="0">
                <a:hlinkClick r:id="rId2"/>
              </a:rPr>
              <a:t>atividadescsharp@yahoo.com.br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Assunto ou </a:t>
            </a:r>
            <a:r>
              <a:rPr lang="pt-BR" sz="2400" b="1" i="1" dirty="0" err="1" smtClean="0"/>
              <a:t>Subject</a:t>
            </a:r>
            <a:r>
              <a:rPr lang="pt-BR" sz="2400" b="1" i="1" dirty="0" smtClean="0"/>
              <a:t>:</a:t>
            </a:r>
            <a:r>
              <a:rPr lang="pt-BR" sz="2400" dirty="0" smtClean="0"/>
              <a:t> atividade 11 - Projeto </a:t>
            </a:r>
            <a:r>
              <a:rPr lang="pt-BR" sz="2400" dirty="0" err="1" smtClean="0"/>
              <a:t>wfaDebug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Identificação de atividades</a:t>
            </a:r>
            <a:r>
              <a:rPr lang="pt-BR" sz="2400" dirty="0" smtClean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FATEC – ADS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LP VIII – Prof. Grace – </a:t>
            </a:r>
            <a:r>
              <a:rPr lang="pt-BR" sz="2400" dirty="0" smtClean="0"/>
              <a:t>20/09/2017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Nome: Fulano de Tal – Matricula: </a:t>
            </a:r>
            <a:r>
              <a:rPr lang="pt-BR" sz="2400" dirty="0" err="1" smtClean="0"/>
              <a:t>xxxxxx</a:t>
            </a:r>
            <a:r>
              <a:rPr lang="pt-BR" sz="2400" dirty="0" smtClean="0"/>
              <a:t>-x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Próximas Aulas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051050"/>
            <a:ext cx="8208912" cy="454630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smtClean="0"/>
              <a:t>20/09 – Não haverá aula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27</a:t>
            </a:r>
            <a:r>
              <a:rPr lang="pt-BR" sz="2400" dirty="0" smtClean="0"/>
              <a:t>/09 </a:t>
            </a:r>
            <a:r>
              <a:rPr lang="pt-BR" sz="2400" dirty="0" smtClean="0"/>
              <a:t>– Aula de exercícios (tirar dúvidas p/ P1)</a:t>
            </a:r>
          </a:p>
          <a:p>
            <a:pPr>
              <a:spcBef>
                <a:spcPts val="1200"/>
              </a:spcBef>
              <a:buNone/>
            </a:pPr>
            <a:r>
              <a:rPr lang="pt-BR" sz="2400" dirty="0" smtClean="0"/>
              <a:t>Obs.: Quem não tiver dúvidas está </a:t>
            </a:r>
            <a:r>
              <a:rPr lang="pt-BR" sz="2400" dirty="0" smtClean="0"/>
              <a:t>liberado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04/10 – Congresso de Tecnologia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Entregar Relatório de palestras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11/10 </a:t>
            </a:r>
            <a:r>
              <a:rPr lang="pt-BR" sz="2400" dirty="0" smtClean="0"/>
              <a:t>– Prova 1 (prática!)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As </a:t>
            </a:r>
            <a:r>
              <a:rPr lang="pt-BR" sz="2400" dirty="0" smtClean="0"/>
              <a:t>listas de exercícios 1 e 2 estão disponíveis para treinar para a P1. Não é obrigatório entregar, mas pode, se desejar.</a:t>
            </a:r>
          </a:p>
          <a:p>
            <a:pPr>
              <a:spcBef>
                <a:spcPts val="1200"/>
              </a:spcBef>
            </a:pPr>
            <a:endParaRPr lang="pt-BR" sz="2400" dirty="0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AAD90E-4278-4FF8-819C-AC13BD370F82}" type="slidenum">
              <a:rPr lang="pt-BR" smtClean="0"/>
              <a:pPr/>
              <a:t>11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0D162E-E1A5-462B-A536-354289150FFE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UY" dirty="0" smtClean="0"/>
              <a:t>Agenda para aula </a:t>
            </a:r>
            <a:r>
              <a:rPr lang="es-UY" dirty="0" smtClean="0"/>
              <a:t>08</a:t>
            </a:r>
            <a:endParaRPr lang="es-UY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77724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s-UY" dirty="0" smtClean="0"/>
              <a:t>Depurando </a:t>
            </a:r>
            <a:r>
              <a:rPr lang="es-UY" dirty="0" err="1" smtClean="0"/>
              <a:t>aplicação</a:t>
            </a:r>
            <a:r>
              <a:rPr lang="es-UY" dirty="0" smtClean="0"/>
              <a:t> no Visual Studio</a:t>
            </a:r>
          </a:p>
          <a:p>
            <a:pPr eaLnBrk="1" hangingPunct="1">
              <a:spcBef>
                <a:spcPts val="600"/>
              </a:spcBef>
            </a:pPr>
            <a:endParaRPr lang="es-UY" dirty="0" smtClean="0"/>
          </a:p>
          <a:p>
            <a:pPr eaLnBrk="1" hangingPunct="1">
              <a:spcBef>
                <a:spcPts val="600"/>
              </a:spcBef>
            </a:pPr>
            <a:r>
              <a:rPr lang="es-UY" dirty="0" err="1" smtClean="0"/>
              <a:t>Atividade</a:t>
            </a:r>
            <a:r>
              <a:rPr lang="es-UY" dirty="0" smtClean="0"/>
              <a:t>:</a:t>
            </a:r>
          </a:p>
          <a:p>
            <a:pPr lvl="1" eaLnBrk="1" hangingPunct="1">
              <a:spcBef>
                <a:spcPts val="600"/>
              </a:spcBef>
            </a:pPr>
            <a:r>
              <a:rPr lang="es-UY" dirty="0" err="1" smtClean="0"/>
              <a:t>Debug</a:t>
            </a:r>
            <a:r>
              <a:rPr lang="es-UY" dirty="0" smtClean="0"/>
              <a:t> - Cálculo do IMC</a:t>
            </a:r>
          </a:p>
          <a:p>
            <a:pPr eaLnBrk="1" hangingPunct="1">
              <a:spcBef>
                <a:spcPts val="600"/>
              </a:spcBef>
            </a:pPr>
            <a:endParaRPr lang="es-UY" dirty="0" smtClean="0"/>
          </a:p>
          <a:p>
            <a:pPr eaLnBrk="1" hangingPunct="1">
              <a:spcBef>
                <a:spcPts val="600"/>
              </a:spcBef>
            </a:pPr>
            <a:r>
              <a:rPr lang="es-UY" dirty="0" err="1" smtClean="0"/>
              <a:t>Atividades</a:t>
            </a:r>
            <a:r>
              <a:rPr lang="es-UY" dirty="0" smtClean="0"/>
              <a:t> extras: </a:t>
            </a:r>
          </a:p>
          <a:p>
            <a:pPr lvl="1" eaLnBrk="1" hangingPunct="1">
              <a:spcBef>
                <a:spcPts val="600"/>
              </a:spcBef>
            </a:pPr>
            <a:r>
              <a:rPr lang="es-UY" dirty="0" smtClean="0"/>
              <a:t>Listas de </a:t>
            </a:r>
            <a:r>
              <a:rPr lang="es-UY" dirty="0" err="1" smtClean="0"/>
              <a:t>exercícios</a:t>
            </a:r>
            <a:r>
              <a:rPr lang="es-UY" dirty="0" smtClean="0"/>
              <a:t> 1 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Depuração (Debug)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132856"/>
            <a:ext cx="7992888" cy="43924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800" dirty="0" smtClean="0"/>
              <a:t>Processo de encontrar defeitos ou erros de um software;</a:t>
            </a:r>
          </a:p>
          <a:p>
            <a:pPr>
              <a:spcBef>
                <a:spcPts val="1200"/>
              </a:spcBef>
            </a:pPr>
            <a:r>
              <a:rPr lang="pt-BR" sz="2800" dirty="0" smtClean="0"/>
              <a:t>No Visual Studio é possível executar o programa passo a passo e utilizar recursos que auxiliam nessa depuração, como por exemplo: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Inserir pontos de interrupção;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Examinar valores de variáveis e expressões;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Alterar variáveis.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AFF3E-4B37-4777-A89D-FC07558C299E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BABEE-78CC-49FD-91DF-7770353B5785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dirty="0" smtClean="0"/>
              <a:t>Atividade 11 </a:t>
            </a:r>
            <a:br>
              <a:rPr lang="pt-BR" sz="4000" dirty="0" smtClean="0"/>
            </a:br>
            <a:r>
              <a:rPr lang="pt-BR" sz="4000" dirty="0" smtClean="0"/>
              <a:t>Debug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492896"/>
            <a:ext cx="3816424" cy="345668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Seguir atividade da pág. </a:t>
            </a:r>
            <a:r>
              <a:rPr lang="pt-BR" sz="2400" dirty="0" smtClean="0"/>
              <a:t>34 </a:t>
            </a:r>
            <a:r>
              <a:rPr lang="pt-BR" sz="2400" dirty="0" smtClean="0"/>
              <a:t>a 41 da apostila;</a:t>
            </a:r>
          </a:p>
          <a:p>
            <a:pPr eaLnBrk="1" hangingPunct="1">
              <a:spcBef>
                <a:spcPts val="1200"/>
              </a:spcBef>
            </a:pPr>
            <a:endParaRPr lang="pt-BR" sz="2400" dirty="0" smtClean="0"/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Objetivo: depuração para encontrar o erro desta aplicação;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79"/>
            <a:ext cx="4032448" cy="326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Ponto de interrupção (breakpoint)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017712"/>
            <a:ext cx="8271520" cy="4651647"/>
          </a:xfrm>
        </p:spPr>
        <p:txBody>
          <a:bodyPr/>
          <a:lstStyle/>
          <a:p>
            <a:r>
              <a:rPr lang="pt-BR" sz="2400" dirty="0" smtClean="0"/>
              <a:t>Suspende a execução do programa num certo ponto.</a:t>
            </a:r>
          </a:p>
          <a:p>
            <a:r>
              <a:rPr lang="pt-BR" sz="2400" dirty="0" smtClean="0"/>
              <a:t>Em geral, marcamos as linhas que queremos examinar e executamos a aplicação passo a passo.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AFF3E-4B37-4777-A89D-FC07558C299E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573016"/>
            <a:ext cx="7416824" cy="2832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passo a passo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017712"/>
            <a:ext cx="8343528" cy="4507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800" dirty="0" smtClean="0"/>
              <a:t>Após a parada do programa no </a:t>
            </a:r>
            <a:r>
              <a:rPr lang="pt-BR" sz="2800" b="1" i="1" dirty="0" smtClean="0"/>
              <a:t>breakpoint</a:t>
            </a:r>
            <a:r>
              <a:rPr lang="pt-BR" sz="2800" dirty="0" smtClean="0"/>
              <a:t>, podemos visualizar os valores das variáveis posicionando o mouse sobre as variáveis: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AFF3E-4B37-4777-A89D-FC07558C299E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851" y="3573016"/>
            <a:ext cx="8032377" cy="2736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passo a passo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017712"/>
            <a:ext cx="8343528" cy="4507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800" dirty="0" smtClean="0"/>
              <a:t>Também podemos utilizar a janela </a:t>
            </a:r>
            <a:r>
              <a:rPr lang="pt-BR" sz="2800" dirty="0" err="1" smtClean="0"/>
              <a:t>Locals</a:t>
            </a:r>
            <a:r>
              <a:rPr lang="pt-BR" sz="2800" dirty="0" smtClean="0"/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AFF3E-4B37-4777-A89D-FC07558C299E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780928"/>
            <a:ext cx="8794648" cy="3528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72008" y="4365104"/>
            <a:ext cx="3779912" cy="20162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passo a passo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017712"/>
            <a:ext cx="8343528" cy="45076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800" smtClean="0"/>
              <a:t>Escolhemos </a:t>
            </a:r>
            <a:r>
              <a:rPr lang="pt-BR" sz="2800" dirty="0" smtClean="0"/>
              <a:t>como executar as próximas linhas de código usando: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F10 - Executar sem entrar nas funções 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F11 - Executar entrando nas funções 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F5 - Continuar executando até o próximo ponto de interrupção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AFF3E-4B37-4777-A89D-FC07558C299E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BABEE-78CC-49FD-91DF-7770353B5785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dirty="0" smtClean="0"/>
              <a:t>Projeto </a:t>
            </a:r>
            <a:r>
              <a:rPr lang="pt-BR" sz="4000" dirty="0" err="1" smtClean="0"/>
              <a:t>wfaDebug</a:t>
            </a:r>
            <a:endParaRPr lang="pt-BR" sz="4000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420888"/>
            <a:ext cx="3456384" cy="345668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Depurar a aplicação;</a:t>
            </a:r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Encontrar e corrigir o erro;</a:t>
            </a:r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Enviar atividade por e-mail;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20888"/>
            <a:ext cx="3960440" cy="324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Geométrico</Template>
  <TotalTime>3110</TotalTime>
  <Words>349</Words>
  <Application>Microsoft Office PowerPoint</Application>
  <PresentationFormat>Apresentação na tela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Geométrico</vt:lpstr>
      <vt:lpstr>LP VIII – C#</vt:lpstr>
      <vt:lpstr>Agenda para aula 08</vt:lpstr>
      <vt:lpstr>Depuração (Debug)</vt:lpstr>
      <vt:lpstr>Atividade 11  Debug</vt:lpstr>
      <vt:lpstr>Ponto de interrupção (breakpoint)</vt:lpstr>
      <vt:lpstr>Executando passo a passo</vt:lpstr>
      <vt:lpstr>Executando passo a passo</vt:lpstr>
      <vt:lpstr>Executando passo a passo</vt:lpstr>
      <vt:lpstr>Projeto wfaDebug</vt:lpstr>
      <vt:lpstr>Envio de exercícios</vt:lpstr>
      <vt:lpstr>Próximas Aulas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 e construtores</dc:title>
  <dc:creator>Grace</dc:creator>
  <cp:lastModifiedBy>Grace Borges</cp:lastModifiedBy>
  <cp:revision>378</cp:revision>
  <dcterms:created xsi:type="dcterms:W3CDTF">2008-07-15T02:11:57Z</dcterms:created>
  <dcterms:modified xsi:type="dcterms:W3CDTF">2017-09-13T15:43:08Z</dcterms:modified>
</cp:coreProperties>
</file>