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A7A01-686E-4572-B6FA-ACA3CA3650EB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BFCC-50DD-47FD-A0E3-17EA5ACD9FB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5038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727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2A6FA9-14CE-44FA-8BD8-9C636553243C}" type="slidenum">
              <a:rPr lang="pt-BR" smtClean="0"/>
              <a:pPr/>
              <a:t>1</a:t>
            </a:fld>
            <a:endParaRPr lang="pt-BR" smtClean="0"/>
          </a:p>
        </p:txBody>
      </p:sp>
    </p:spTree>
    <p:extLst>
      <p:ext uri="{BB962C8B-B14F-4D97-AF65-F5344CB8AC3E}">
        <p14:creationId xmlns="" xmlns:p14="http://schemas.microsoft.com/office/powerpoint/2010/main" val="364939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988424" cy="86439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pt-BR" b="1" dirty="0" smtClean="0">
                <a:solidFill>
                  <a:srgbClr val="FF0000"/>
                </a:solidFill>
              </a:rPr>
              <a:t>Laboratório de Hardware:</a:t>
            </a:r>
            <a:r>
              <a:rPr lang="pt-BR" sz="4000" b="1" dirty="0" smtClean="0">
                <a:solidFill>
                  <a:srgbClr val="FF0000"/>
                </a:solidFill>
              </a:rPr>
              <a:t> Ementa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642350" cy="4751834"/>
          </a:xfrm>
        </p:spPr>
        <p:txBody>
          <a:bodyPr rtlCol="0">
            <a:normAutofit fontScale="32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12300" b="1" dirty="0" smtClean="0">
                <a:solidFill>
                  <a:schemeClr val="tx1"/>
                </a:solidFill>
              </a:rPr>
              <a:t>Componentes da placa mãe.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1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Alimentação, memória, processador.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12300" b="1" dirty="0" smtClean="0">
                <a:solidFill>
                  <a:schemeClr val="tx1"/>
                </a:solidFill>
              </a:rPr>
              <a:t>Instalação e configuração de HD.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1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Instalação e configuração de placas, periféricos e dispositivos de hardware.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12300" b="1" dirty="0" smtClean="0">
                <a:solidFill>
                  <a:schemeClr val="tx1"/>
                </a:solidFill>
              </a:rPr>
              <a:t>Instalação e configuração de SO.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1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Manutenção corretiva, preditiva e preventiva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2400" dirty="0" smtClean="0"/>
              <a:t>3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pt-BR" u="sng" smtClean="0">
                <a:solidFill>
                  <a:srgbClr val="FF0000"/>
                </a:solidFill>
              </a:rPr>
              <a:t>Critérios de Avaliação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96752"/>
            <a:ext cx="8856662" cy="4929411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pt-BR" dirty="0" smtClean="0"/>
              <a:t>Média = (Prova + Média de Trabalhos) /2, onde:</a:t>
            </a:r>
          </a:p>
          <a:p>
            <a:pPr algn="just" eaLnBrk="1" hangingPunct="1"/>
            <a:r>
              <a:rPr lang="pt-BR" b="1" i="1" u="sng" dirty="0" smtClean="0"/>
              <a:t>Prova</a:t>
            </a:r>
          </a:p>
          <a:p>
            <a:pPr algn="just" eaLnBrk="1" hangingPunct="1">
              <a:buNone/>
            </a:pPr>
            <a:r>
              <a:rPr lang="pt-BR" b="1" i="1" dirty="0" smtClean="0"/>
              <a:t>    -</a:t>
            </a:r>
            <a:r>
              <a:rPr lang="pt-BR" dirty="0" smtClean="0"/>
              <a:t> Teórica</a:t>
            </a:r>
          </a:p>
          <a:p>
            <a:pPr algn="just" eaLnBrk="1" hangingPunct="1">
              <a:buNone/>
            </a:pPr>
            <a:r>
              <a:rPr lang="pt-BR" dirty="0" smtClean="0"/>
              <a:t>    -Aplicada após realização das atividades em sala</a:t>
            </a:r>
          </a:p>
          <a:p>
            <a:pPr algn="just" eaLnBrk="1" hangingPunct="1">
              <a:buNone/>
            </a:pPr>
            <a:r>
              <a:rPr lang="pt-BR" dirty="0" smtClean="0"/>
              <a:t>    -Tema: </a:t>
            </a:r>
            <a:r>
              <a:rPr lang="pt-BR" sz="2800" dirty="0" smtClean="0"/>
              <a:t>Assuntos tratados nas experiências realizadas em laboratório</a:t>
            </a:r>
          </a:p>
          <a:p>
            <a:pPr algn="just" eaLnBrk="1" hangingPunct="1">
              <a:buNone/>
            </a:pPr>
            <a:r>
              <a:rPr lang="pt-BR" sz="2800" dirty="0" smtClean="0"/>
              <a:t>     - Bases teóricas relacionados a AOC.</a:t>
            </a:r>
          </a:p>
          <a:p>
            <a:pPr algn="just" eaLnBrk="1" hangingPunct="1"/>
            <a:endParaRPr lang="pt-BR" sz="1000" dirty="0" smtClean="0"/>
          </a:p>
          <a:p>
            <a:pPr algn="just" eaLnBrk="1" hangingPunct="1">
              <a:buFont typeface="Arial" charset="0"/>
              <a:buNone/>
            </a:pPr>
            <a:r>
              <a:rPr lang="pt-BR" sz="2800" dirty="0" smtClean="0"/>
              <a:t>     </a:t>
            </a:r>
            <a:r>
              <a:rPr lang="pt-BR" sz="2800" b="1" i="1" u="sng" dirty="0" smtClean="0"/>
              <a:t>Média de Trabalhos </a:t>
            </a:r>
            <a:r>
              <a:rPr lang="pt-BR" sz="2800" dirty="0" smtClean="0"/>
              <a:t>=</a:t>
            </a:r>
          </a:p>
          <a:p>
            <a:pPr algn="just" eaLnBrk="1" hangingPunct="1">
              <a:buFont typeface="Arial" charset="0"/>
              <a:buNone/>
            </a:pPr>
            <a:r>
              <a:rPr lang="pt-BR" sz="2800" dirty="0" smtClean="0"/>
              <a:t>     (Atividades em sala * 0,6+ Trabalho em grupo*0,4)</a:t>
            </a:r>
          </a:p>
          <a:p>
            <a:pPr algn="just" eaLnBrk="1" hangingPunct="1">
              <a:buFont typeface="Arial" charset="0"/>
              <a:buNone/>
            </a:pPr>
            <a:endParaRPr lang="pt-BR" sz="2800" dirty="0" smtClean="0"/>
          </a:p>
          <a:p>
            <a:pPr algn="just" eaLnBrk="1" hangingPunct="1">
              <a:buFont typeface="Arial" charset="0"/>
              <a:buNone/>
            </a:pPr>
            <a:r>
              <a:rPr lang="pt-BR" sz="2800" dirty="0" smtClean="0"/>
              <a:t>     -</a:t>
            </a:r>
            <a:r>
              <a:rPr lang="pt-BR" sz="2800" b="1" u="sng" dirty="0" smtClean="0"/>
              <a:t>Atividades em sala</a:t>
            </a:r>
            <a:r>
              <a:rPr lang="pt-BR" sz="2800" dirty="0" smtClean="0"/>
              <a:t>: 10 experimentos; relatórios; questões relacionadas</a:t>
            </a:r>
          </a:p>
          <a:p>
            <a:pPr algn="just" eaLnBrk="1" hangingPunct="1">
              <a:buFont typeface="Arial" charset="0"/>
              <a:buNone/>
            </a:pPr>
            <a:r>
              <a:rPr lang="pt-BR" sz="2800" dirty="0" smtClean="0"/>
              <a:t>     -</a:t>
            </a:r>
            <a:r>
              <a:rPr lang="pt-BR" sz="2800" b="1" u="sng" dirty="0" smtClean="0"/>
              <a:t>Trabalho em grupo</a:t>
            </a:r>
            <a:r>
              <a:rPr lang="pt-BR" sz="2800" dirty="0" smtClean="0"/>
              <a:t>: Análise e comparação de desempenho em  ambiente virtual e </a:t>
            </a:r>
            <a:r>
              <a:rPr lang="pt-BR" sz="2800" dirty="0" smtClean="0"/>
              <a:t>real</a:t>
            </a:r>
            <a:r>
              <a:rPr lang="pt-BR" sz="2800" dirty="0" smtClean="0"/>
              <a:t>. Relatório em formato de simpósio.</a:t>
            </a:r>
          </a:p>
          <a:p>
            <a:pPr algn="just" eaLnBrk="1" hangingPunct="1">
              <a:buFont typeface="Arial" charset="0"/>
              <a:buNone/>
            </a:pP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solidFill>
                  <a:srgbClr val="FF0000"/>
                </a:solidFill>
              </a:rPr>
              <a:t>Frequência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pt-BR" dirty="0" smtClean="0"/>
              <a:t>A carga horária do curso permite 5 ausências.</a:t>
            </a:r>
          </a:p>
          <a:p>
            <a:pPr algn="just" eaLnBrk="1" hangingPunct="1">
              <a:buNone/>
            </a:pPr>
            <a:r>
              <a:rPr lang="pt-BR" dirty="0" smtClean="0"/>
              <a:t>           (75% de </a:t>
            </a:r>
            <a:r>
              <a:rPr lang="pt-BR" dirty="0" smtClean="0"/>
              <a:t>frequência)</a:t>
            </a:r>
            <a:endParaRPr lang="pt-BR" dirty="0" smtClean="0"/>
          </a:p>
          <a:p>
            <a:pPr algn="just" eaLnBrk="1" hangingPunct="1">
              <a:buFont typeface="Arial" charset="0"/>
              <a:buNone/>
            </a:pPr>
            <a:endParaRPr lang="pt-BR" dirty="0" smtClean="0"/>
          </a:p>
          <a:p>
            <a:pPr algn="just" eaLnBrk="1" hangingPunct="1"/>
            <a:r>
              <a:rPr lang="pt-BR" dirty="0" smtClean="0"/>
              <a:t>Seis (6) faltas: Reprovação por </a:t>
            </a:r>
            <a:r>
              <a:rPr lang="pt-BR" b="1" dirty="0" smtClean="0"/>
              <a:t>faltas</a:t>
            </a:r>
          </a:p>
          <a:p>
            <a:pPr algn="just" eaLnBrk="1" hangingPunct="1">
              <a:buFont typeface="Arial" charset="0"/>
              <a:buNone/>
            </a:pPr>
            <a:r>
              <a:rPr lang="pt-BR" dirty="0" smtClean="0"/>
              <a:t>                              Conceito: </a:t>
            </a:r>
            <a:r>
              <a:rPr lang="pt-BR" b="1" dirty="0" smtClean="0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pt-BR" sz="2400" smtClean="0"/>
              <a:t>Capa do relatório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050"/>
            <a:ext cx="8291264" cy="54012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dirty="0" smtClean="0"/>
              <a:t>Aluno: _________________________Período: M (  )/T (   )/N (   )</a:t>
            </a:r>
          </a:p>
          <a:p>
            <a:r>
              <a:rPr lang="pt-BR" sz="1800" dirty="0" smtClean="0"/>
              <a:t>            Título                               Data                    Visto do professor      </a:t>
            </a:r>
          </a:p>
          <a:p>
            <a:r>
              <a:rPr lang="pt-BR" sz="2400" dirty="0" smtClean="0"/>
              <a:t>Exp1</a:t>
            </a:r>
            <a:r>
              <a:rPr lang="pt-BR" sz="2400" dirty="0" smtClean="0"/>
              <a:t>:________________________ </a:t>
            </a:r>
            <a:r>
              <a:rPr lang="pt-BR" sz="2400" dirty="0" smtClean="0"/>
              <a:t>;   /   /20__  Visto: </a:t>
            </a:r>
            <a:r>
              <a:rPr lang="pt-BR" sz="2400" dirty="0" smtClean="0"/>
              <a:t>______</a:t>
            </a:r>
            <a:endParaRPr lang="pt-BR" sz="2400" dirty="0" smtClean="0"/>
          </a:p>
          <a:p>
            <a:r>
              <a:rPr lang="pt-BR" sz="2400" dirty="0" smtClean="0"/>
              <a:t>Exp2</a:t>
            </a:r>
            <a:r>
              <a:rPr lang="pt-BR" sz="2400" dirty="0" smtClean="0"/>
              <a:t>:________________________ </a:t>
            </a:r>
            <a:r>
              <a:rPr lang="pt-BR" sz="2400" dirty="0" smtClean="0"/>
              <a:t>;   /   /20</a:t>
            </a:r>
            <a:r>
              <a:rPr lang="pt-BR" sz="2400" dirty="0"/>
              <a:t>__ </a:t>
            </a:r>
            <a:r>
              <a:rPr lang="pt-BR" sz="2400" dirty="0" smtClean="0"/>
              <a:t>Visto: </a:t>
            </a:r>
            <a:r>
              <a:rPr lang="pt-BR" sz="2400" dirty="0" smtClean="0"/>
              <a:t>______</a:t>
            </a:r>
            <a:endParaRPr lang="pt-BR" sz="2400" dirty="0"/>
          </a:p>
          <a:p>
            <a:r>
              <a:rPr lang="pt-BR" sz="2400" dirty="0" smtClean="0"/>
              <a:t>Exp3</a:t>
            </a:r>
            <a:r>
              <a:rPr lang="pt-BR" sz="2400" dirty="0" smtClean="0"/>
              <a:t>:________________________ </a:t>
            </a:r>
            <a:r>
              <a:rPr lang="pt-BR" sz="2400" dirty="0" smtClean="0"/>
              <a:t>;   /   /20__ Visto</a:t>
            </a:r>
            <a:r>
              <a:rPr lang="pt-BR" sz="2400" dirty="0"/>
              <a:t>: </a:t>
            </a:r>
            <a:r>
              <a:rPr lang="pt-BR" sz="2400" dirty="0" smtClean="0"/>
              <a:t>______</a:t>
            </a:r>
          </a:p>
          <a:p>
            <a:r>
              <a:rPr lang="pt-BR" sz="2400" dirty="0" smtClean="0"/>
              <a:t>Exp4:________________________ </a:t>
            </a:r>
            <a:r>
              <a:rPr lang="pt-BR" sz="2400" dirty="0" smtClean="0"/>
              <a:t>;   /   /20__ Visto: </a:t>
            </a:r>
            <a:r>
              <a:rPr lang="pt-BR" sz="2400" dirty="0" smtClean="0"/>
              <a:t>______</a:t>
            </a:r>
            <a:endParaRPr lang="pt-BR" sz="2400" dirty="0"/>
          </a:p>
          <a:p>
            <a:r>
              <a:rPr lang="pt-BR" sz="2400" dirty="0" smtClean="0"/>
              <a:t>Exp5</a:t>
            </a:r>
            <a:r>
              <a:rPr lang="pt-BR" sz="2400" dirty="0" smtClean="0"/>
              <a:t>:________________________ </a:t>
            </a:r>
            <a:r>
              <a:rPr lang="pt-BR" sz="2400" dirty="0" smtClean="0"/>
              <a:t>;   /   /20__ Visto: </a:t>
            </a:r>
            <a:r>
              <a:rPr lang="pt-BR" sz="2400" dirty="0" smtClean="0"/>
              <a:t>______</a:t>
            </a:r>
          </a:p>
          <a:p>
            <a:r>
              <a:rPr lang="pt-BR" sz="2400" dirty="0" smtClean="0"/>
              <a:t>Exp6:________________________ ;   /   /20__ Visto: ______      </a:t>
            </a:r>
          </a:p>
          <a:p>
            <a:r>
              <a:rPr lang="pt-BR" sz="2400" dirty="0" smtClean="0"/>
              <a:t>Exp7:________________________ </a:t>
            </a:r>
            <a:r>
              <a:rPr lang="pt-BR" sz="2400" dirty="0" smtClean="0"/>
              <a:t>;   /   /20__ Visto: </a:t>
            </a:r>
            <a:r>
              <a:rPr lang="pt-BR" sz="2400" dirty="0"/>
              <a:t>______      </a:t>
            </a:r>
          </a:p>
          <a:p>
            <a:r>
              <a:rPr lang="pt-BR" sz="2400" dirty="0" smtClean="0"/>
              <a:t>Exp8</a:t>
            </a:r>
            <a:r>
              <a:rPr lang="pt-BR" sz="2400" dirty="0" smtClean="0"/>
              <a:t>:________________________  </a:t>
            </a:r>
            <a:r>
              <a:rPr lang="pt-BR" sz="2400" dirty="0" smtClean="0"/>
              <a:t>;   /   /20__Visto: </a:t>
            </a:r>
            <a:r>
              <a:rPr lang="pt-BR" sz="2400" dirty="0"/>
              <a:t>______      </a:t>
            </a:r>
          </a:p>
          <a:p>
            <a:r>
              <a:rPr lang="pt-BR" sz="2400" dirty="0" smtClean="0"/>
              <a:t>Exp9</a:t>
            </a:r>
            <a:r>
              <a:rPr lang="pt-BR" sz="2400" dirty="0" smtClean="0"/>
              <a:t>:________________________  </a:t>
            </a:r>
            <a:r>
              <a:rPr lang="pt-BR" sz="2400" dirty="0" smtClean="0"/>
              <a:t>;   /   /20__Visto: </a:t>
            </a:r>
            <a:r>
              <a:rPr lang="pt-BR" sz="2400" dirty="0"/>
              <a:t>______      </a:t>
            </a:r>
          </a:p>
          <a:p>
            <a:r>
              <a:rPr lang="pt-BR" sz="2400" dirty="0" smtClean="0"/>
              <a:t>Exp10</a:t>
            </a:r>
            <a:r>
              <a:rPr lang="pt-BR" sz="2400" dirty="0" smtClean="0"/>
              <a:t>:_______________________   </a:t>
            </a:r>
            <a:r>
              <a:rPr lang="pt-BR" sz="2400" dirty="0" smtClean="0"/>
              <a:t>;   /   /20__Visto: </a:t>
            </a:r>
            <a:r>
              <a:rPr lang="pt-BR" sz="2400" dirty="0" smtClean="0"/>
              <a:t>______</a:t>
            </a:r>
          </a:p>
          <a:p>
            <a:pPr>
              <a:buNone/>
            </a:pPr>
            <a:r>
              <a:rPr lang="pt-BR" sz="2400" dirty="0" smtClean="0"/>
              <a:t> </a:t>
            </a:r>
            <a:r>
              <a:rPr lang="pt-BR" sz="2400" dirty="0" smtClean="0"/>
              <a:t>    Nota Laboratório: ___________________</a:t>
            </a:r>
            <a:r>
              <a:rPr lang="pt-BR" sz="2400" dirty="0" smtClean="0"/>
              <a:t>     </a:t>
            </a:r>
            <a:endParaRPr lang="pt-BR" sz="2400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Regras/roteiro para relatório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17294"/>
            <a:ext cx="8784976" cy="5289451"/>
          </a:xfrm>
        </p:spPr>
        <p:txBody>
          <a:bodyPr/>
          <a:lstStyle/>
          <a:p>
            <a:r>
              <a:rPr lang="pt-BR" dirty="0" smtClean="0"/>
              <a:t>Responder as questões na folha de relatório. As questões são os temas da avaliação.</a:t>
            </a:r>
          </a:p>
          <a:p>
            <a:r>
              <a:rPr lang="pt-BR" dirty="0" smtClean="0"/>
              <a:t>As respostas é livre. Podem ser incluídas outras informações que o aluno julgar relevante.</a:t>
            </a:r>
          </a:p>
          <a:p>
            <a:r>
              <a:rPr lang="pt-BR" dirty="0" smtClean="0"/>
              <a:t>Os experimentos somente serão feitos em sala.</a:t>
            </a:r>
          </a:p>
          <a:p>
            <a:r>
              <a:rPr lang="pt-BR" dirty="0" smtClean="0"/>
              <a:t>Para recebimento de nota, o </a:t>
            </a:r>
            <a:r>
              <a:rPr lang="pt-BR" dirty="0"/>
              <a:t>relatório deve ser feito em sala </a:t>
            </a:r>
            <a:r>
              <a:rPr lang="pt-BR" dirty="0" smtClean="0"/>
              <a:t>. O aluno poderá complementá-lo a qualquer momento e incluir como folha de relatório, sem prejuízo da nota.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08315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383</Words>
  <Application>Microsoft Office PowerPoint</Application>
  <PresentationFormat>Apresentação na tela (4:3)</PresentationFormat>
  <Paragraphs>47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Laboratório de Hardware: Ementa </vt:lpstr>
      <vt:lpstr>Critérios de Avaliação</vt:lpstr>
      <vt:lpstr>Frequência</vt:lpstr>
      <vt:lpstr>Capa do relatório</vt:lpstr>
      <vt:lpstr>Regras/roteiro para relatório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Ementa  2014-Ementa e atividades do curso.ppt</dc:title>
  <cp:lastModifiedBy>Rafael</cp:lastModifiedBy>
  <cp:revision>11</cp:revision>
  <dcterms:modified xsi:type="dcterms:W3CDTF">2015-02-05T13:57:55Z</dcterms:modified>
</cp:coreProperties>
</file>