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59" r:id="rId5"/>
    <p:sldId id="266" r:id="rId6"/>
    <p:sldId id="268" r:id="rId7"/>
    <p:sldId id="260" r:id="rId8"/>
    <p:sldId id="269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u="sng" dirty="0" smtClean="0">
                <a:solidFill>
                  <a:srgbClr val="FF0000"/>
                </a:solidFill>
              </a:rPr>
              <a:t>Atividades em sala (1)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32765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pt-BR" b="1" i="1" u="sng" dirty="0" smtClean="0"/>
              <a:t>Alimentação</a:t>
            </a:r>
            <a:endParaRPr lang="pt-BR" dirty="0" smtClean="0"/>
          </a:p>
          <a:p>
            <a:pPr eaLnBrk="1" hangingPunct="1"/>
            <a:r>
              <a:rPr lang="pt-BR" sz="2400" dirty="0" smtClean="0"/>
              <a:t>Rede Eletropaulo. </a:t>
            </a:r>
          </a:p>
          <a:p>
            <a:pPr eaLnBrk="1" hangingPunct="1"/>
            <a:r>
              <a:rPr lang="pt-BR" sz="2400" dirty="0" smtClean="0"/>
              <a:t>Estabilizador. </a:t>
            </a:r>
          </a:p>
          <a:p>
            <a:pPr eaLnBrk="1" hangingPunct="1"/>
            <a:r>
              <a:rPr lang="pt-BR" sz="2400" dirty="0" smtClean="0"/>
              <a:t>No </a:t>
            </a:r>
            <a:r>
              <a:rPr lang="pt-BR" sz="2400" dirty="0" err="1" smtClean="0"/>
              <a:t>break</a:t>
            </a:r>
            <a:r>
              <a:rPr lang="pt-BR" sz="2400" dirty="0" smtClean="0"/>
              <a:t>.</a:t>
            </a:r>
          </a:p>
          <a:p>
            <a:pPr eaLnBrk="1" hangingPunct="1">
              <a:buNone/>
            </a:pPr>
            <a:endParaRPr lang="pt-BR" sz="2400" dirty="0" smtClean="0"/>
          </a:p>
          <a:p>
            <a:pPr eaLnBrk="1" hangingPunct="1">
              <a:buNone/>
            </a:pPr>
            <a:r>
              <a:rPr lang="pt-BR" sz="2400" dirty="0" smtClean="0"/>
              <a:t>                     Conceitos</a:t>
            </a:r>
          </a:p>
          <a:p>
            <a:pPr eaLnBrk="1" hangingPunct="1"/>
            <a:r>
              <a:rPr lang="pt-BR" sz="2400" dirty="0" smtClean="0"/>
              <a:t> Potencia, Tensão e Corrente elétrica.</a:t>
            </a:r>
          </a:p>
          <a:p>
            <a:pPr eaLnBrk="1" hangingPunct="1"/>
            <a:endParaRPr lang="pt-BR" sz="2400" dirty="0" smtClean="0"/>
          </a:p>
          <a:p>
            <a:pPr eaLnBrk="1" hangingPunct="1"/>
            <a:r>
              <a:rPr lang="pt-BR" sz="2400" dirty="0" smtClean="0"/>
              <a:t>Unidades elétricas: Watt, Volt, Ampère.</a:t>
            </a:r>
          </a:p>
          <a:p>
            <a:pPr eaLnBrk="1" hangingPunct="1"/>
            <a:endParaRPr lang="pt-BR" sz="2400" dirty="0" smtClean="0"/>
          </a:p>
          <a:p>
            <a:pPr eaLnBrk="1" hangingPunct="1"/>
            <a:r>
              <a:rPr lang="pt-BR" sz="2400" dirty="0" smtClean="0"/>
              <a:t>No </a:t>
            </a:r>
            <a:r>
              <a:rPr lang="pt-BR" sz="2400" dirty="0" err="1" smtClean="0"/>
              <a:t>break</a:t>
            </a:r>
            <a:r>
              <a:rPr lang="pt-BR" sz="2400" dirty="0" smtClean="0"/>
              <a:t> e estabilizador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 smtClean="0"/>
              <a:t>Questões para o Relatório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85740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pt-BR" dirty="0" smtClean="0"/>
              <a:t>Caracterize: Corrente, tensão e potência  elétrica.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  Corrente: _________________________________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  Tensão: ___________________________________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  Potencia: __________________________________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/>
            <a:r>
              <a:rPr lang="pt-BR" dirty="0" smtClean="0"/>
              <a:t>Caracterize valores nominais e reais de uma grandeza.</a:t>
            </a:r>
          </a:p>
          <a:p>
            <a:pPr algn="just"/>
            <a:r>
              <a:rPr lang="pt-BR" dirty="0" smtClean="0"/>
              <a:t>_______________________________________________</a:t>
            </a:r>
          </a:p>
          <a:p>
            <a:pPr algn="just"/>
            <a:r>
              <a:rPr lang="pt-BR" dirty="0" smtClean="0"/>
              <a:t>_______________________________________________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Anote os valores nominal e real da tensão elétrica da rede.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   Tensão nominal:___________; 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   Tensão real: _____________</a:t>
            </a:r>
          </a:p>
          <a:p>
            <a:pPr algn="just">
              <a:buFont typeface="Arial" charset="0"/>
              <a:buNone/>
            </a:pPr>
            <a:endParaRPr lang="pt-BR" sz="1200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pt-BR" sz="3600" u="sng" dirty="0" smtClean="0"/>
              <a:t>Questões para o Relatório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29411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charset="0"/>
              <a:buNone/>
            </a:pPr>
            <a:r>
              <a:rPr lang="pt-BR" dirty="0" smtClean="0"/>
              <a:t>Explique porque as medidas de tensão da rede elétrica diferem quando medidas: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 (a) por equipamentos diferentes: ______________________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 (b) em locais diferentes: _____________________________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(c ) em horários diferentes: ___________________________</a:t>
            </a:r>
          </a:p>
          <a:p>
            <a:pPr algn="just">
              <a:buFont typeface="Arial" charset="0"/>
              <a:buNone/>
            </a:pPr>
            <a:endParaRPr lang="pt-BR" sz="2000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pt-BR" sz="3600" u="sng" dirty="0" smtClean="0"/>
              <a:t>Questões para o Relatório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294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smtClean="0"/>
              <a:t>Estabilizador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Recebe 127 tensão variável da rede Eletropaulo e devolve (aproximadamente) 115volts (nominal).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Anote:</a:t>
            </a:r>
          </a:p>
          <a:p>
            <a:pPr>
              <a:buNone/>
            </a:pPr>
            <a:r>
              <a:rPr lang="pt-BR" dirty="0" smtClean="0"/>
              <a:t>Valor nominal da tensão elétrica </a:t>
            </a:r>
            <a:r>
              <a:rPr lang="pt-BR" dirty="0" smtClean="0"/>
              <a:t>fornecida pelo </a:t>
            </a:r>
            <a:r>
              <a:rPr lang="pt-BR" dirty="0" smtClean="0"/>
              <a:t>estabilizador</a:t>
            </a:r>
            <a:r>
              <a:rPr lang="pt-BR" dirty="0" smtClean="0"/>
              <a:t>:</a:t>
            </a:r>
          </a:p>
          <a:p>
            <a:pPr algn="r">
              <a:buNone/>
            </a:pPr>
            <a:r>
              <a:rPr lang="pt-BR" dirty="0" smtClean="0"/>
              <a:t>____________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Valor </a:t>
            </a:r>
            <a:r>
              <a:rPr lang="pt-BR" dirty="0" smtClean="0"/>
              <a:t>real da tensão elétrica </a:t>
            </a:r>
            <a:r>
              <a:rPr lang="pt-BR" dirty="0" smtClean="0"/>
              <a:t>fornecida pelo </a:t>
            </a:r>
            <a:r>
              <a:rPr lang="pt-BR" dirty="0" smtClean="0"/>
              <a:t>estabilizador: </a:t>
            </a:r>
            <a:r>
              <a:rPr lang="pt-BR" dirty="0" smtClean="0"/>
              <a:t>        ___________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Valor da </a:t>
            </a:r>
            <a:r>
              <a:rPr lang="pt-BR" dirty="0" smtClean="0"/>
              <a:t>tensão elétrica </a:t>
            </a:r>
            <a:r>
              <a:rPr lang="pt-BR" dirty="0" smtClean="0"/>
              <a:t> recebida pelo </a:t>
            </a:r>
            <a:r>
              <a:rPr lang="pt-BR" dirty="0" smtClean="0"/>
              <a:t>estabilizador</a:t>
            </a:r>
            <a:r>
              <a:rPr lang="pt-BR" dirty="0" smtClean="0"/>
              <a:t>:                 ___________</a:t>
            </a: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sz="2000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u="sng" dirty="0" smtClean="0">
                <a:solidFill>
                  <a:srgbClr val="FF0000"/>
                </a:solidFill>
              </a:rPr>
              <a:t>Atividades em sala (1)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32765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pt-BR" b="1" i="1" u="sng" dirty="0" smtClean="0"/>
              <a:t>Alimentação</a:t>
            </a:r>
            <a:endParaRPr lang="pt-BR" dirty="0" smtClean="0"/>
          </a:p>
          <a:p>
            <a:r>
              <a:rPr lang="pt-BR" sz="2400" dirty="0" smtClean="0"/>
              <a:t>Medir. </a:t>
            </a:r>
          </a:p>
          <a:p>
            <a:pPr>
              <a:buNone/>
            </a:pPr>
            <a:r>
              <a:rPr lang="pt-BR" sz="2400" dirty="0" smtClean="0"/>
              <a:t>                Comparar com um padrão.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*Toda medição interfere no sistema. </a:t>
            </a:r>
          </a:p>
          <a:p>
            <a:pPr>
              <a:buNone/>
            </a:pPr>
            <a:r>
              <a:rPr lang="pt-BR" sz="2400" dirty="0" smtClean="0"/>
              <a:t>       Exemplo. A medida de temperatura de um corpo retira calor (energia térmica) do corpo.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u="sng" dirty="0" smtClean="0">
                <a:solidFill>
                  <a:srgbClr val="FF0000"/>
                </a:solidFill>
              </a:rPr>
              <a:t>Atividades em sala (1)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32765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pt-BR" b="1" i="1" u="sng" dirty="0" smtClean="0"/>
              <a:t>Alimentação</a:t>
            </a:r>
            <a:endParaRPr lang="pt-BR" dirty="0" smtClean="0"/>
          </a:p>
          <a:p>
            <a:pPr eaLnBrk="1" hangingPunct="1">
              <a:buNone/>
            </a:pPr>
            <a:r>
              <a:rPr lang="pt-BR" sz="2400" dirty="0" smtClean="0"/>
              <a:t>        Medidas das tensões de alimentação.</a:t>
            </a:r>
          </a:p>
          <a:p>
            <a:pPr eaLnBrk="1" hangingPunct="1"/>
            <a:r>
              <a:rPr lang="pt-BR" sz="2400" dirty="0" smtClean="0"/>
              <a:t>Lei da potência:  P = U. I, onde:</a:t>
            </a:r>
          </a:p>
          <a:p>
            <a:pPr algn="r" eaLnBrk="1" hangingPunct="1">
              <a:buNone/>
            </a:pPr>
            <a:r>
              <a:rPr lang="pt-BR" sz="2400" dirty="0" smtClean="0"/>
              <a:t>P é a potência  em Watts</a:t>
            </a:r>
            <a:r>
              <a:rPr lang="pt-BR" sz="2400" dirty="0" smtClean="0"/>
              <a:t>;</a:t>
            </a:r>
          </a:p>
          <a:p>
            <a:pPr algn="r" eaLnBrk="1" hangingPunct="1"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U é a tensão elétrica em Volts; </a:t>
            </a:r>
          </a:p>
          <a:p>
            <a:pPr algn="r" eaLnBrk="1" hangingPunct="1">
              <a:buNone/>
            </a:pPr>
            <a:r>
              <a:rPr lang="pt-BR" sz="2400" dirty="0" smtClean="0"/>
              <a:t>I é a corrente elétrica em Ampères.</a:t>
            </a:r>
          </a:p>
          <a:p>
            <a:pPr eaLnBrk="1" hangingPunct="1"/>
            <a:endParaRPr lang="pt-BR" sz="2400" dirty="0" smtClean="0"/>
          </a:p>
          <a:p>
            <a:pPr eaLnBrk="1" hangingPunct="1">
              <a:buNone/>
            </a:pPr>
            <a:r>
              <a:rPr lang="pt-BR" sz="2400" dirty="0" smtClean="0"/>
              <a:t>         Conceitos</a:t>
            </a:r>
          </a:p>
          <a:p>
            <a:pPr eaLnBrk="1" hangingPunct="1">
              <a:buNone/>
            </a:pPr>
            <a:r>
              <a:rPr lang="pt-BR" sz="2400" dirty="0" smtClean="0"/>
              <a:t>     Corrente alternada e corrente contínua.</a:t>
            </a:r>
          </a:p>
          <a:p>
            <a:pPr eaLnBrk="1" hangingPunct="1">
              <a:buNone/>
            </a:pPr>
            <a:endParaRPr lang="pt-BR" sz="2400" dirty="0" smtClean="0"/>
          </a:p>
          <a:p>
            <a:pPr eaLnBrk="1" hangingPunct="1">
              <a:buNone/>
            </a:pPr>
            <a:r>
              <a:rPr lang="pt-BR" sz="24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/>
          <a:lstStyle/>
          <a:p>
            <a:r>
              <a:rPr lang="pt-BR" sz="4000" u="sng" dirty="0" smtClean="0"/>
              <a:t>Tensão contínua/alternada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125538"/>
            <a:ext cx="8291264" cy="51117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        Tensão/corrente alternada. </a:t>
            </a:r>
          </a:p>
          <a:p>
            <a:r>
              <a:rPr lang="pt-BR" sz="2400" dirty="0" smtClean="0"/>
              <a:t>Polaridade inverte no tempo</a:t>
            </a:r>
            <a:r>
              <a:rPr lang="pt-BR" sz="2400" dirty="0" smtClean="0"/>
              <a:t>. Não </a:t>
            </a:r>
            <a:r>
              <a:rPr lang="pt-BR" sz="2400" dirty="0" smtClean="0"/>
              <a:t>há polo fixo.</a:t>
            </a:r>
          </a:p>
          <a:p>
            <a:pPr>
              <a:buNone/>
            </a:pPr>
            <a:r>
              <a:rPr lang="pt-BR" sz="2400" dirty="0" smtClean="0"/>
              <a:t>Exemplo:  Rede Eletropaulo: Frequência: 60 Hertz. Voltagem nominal: 127 volts. Voltagem real: medida pelo usuário.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068960"/>
            <a:ext cx="5760640" cy="317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>
            <a:normAutofit/>
          </a:bodyPr>
          <a:lstStyle/>
          <a:p>
            <a:r>
              <a:rPr lang="pt-BR" sz="4000" u="sng" dirty="0" smtClean="0"/>
              <a:t>Conceitos para apoio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435975" cy="5000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   </a:t>
            </a:r>
          </a:p>
          <a:p>
            <a:pPr>
              <a:buNone/>
            </a:pPr>
            <a:r>
              <a:rPr lang="pt-BR" sz="2400" dirty="0" smtClean="0"/>
              <a:t>Potência elétrica. </a:t>
            </a:r>
          </a:p>
          <a:p>
            <a:pPr>
              <a:buNone/>
            </a:pPr>
            <a:r>
              <a:rPr lang="pt-BR" sz="2400" dirty="0" smtClean="0"/>
              <a:t>Energia (produzida ou dissipada) desenvolvida no tempo.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Relação direta com a energia gasta ou produzida na unidade de tempo. Medida em watts. </a:t>
            </a:r>
          </a:p>
          <a:p>
            <a:pPr>
              <a:buNone/>
            </a:pPr>
            <a:r>
              <a:rPr lang="pt-BR" sz="2400" dirty="0" smtClean="0"/>
              <a:t>Exemplo: lâmpada incandescente. 100W/ 127V 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Porque as lâmpadas incandescentes estão caindo em desuso?</a:t>
            </a:r>
          </a:p>
          <a:p>
            <a:pPr>
              <a:buNone/>
            </a:pPr>
            <a:r>
              <a:rPr lang="pt-BR" sz="2400" dirty="0" smtClean="0"/>
              <a:t>*Ineficiência </a:t>
            </a:r>
            <a:r>
              <a:rPr lang="pt-BR" sz="2400" dirty="0" smtClean="0"/>
              <a:t>energética. Maior parte da energia elétrica é </a:t>
            </a:r>
            <a:r>
              <a:rPr lang="pt-BR" sz="2400" dirty="0" smtClean="0"/>
              <a:t>dissipada na forma de  calor</a:t>
            </a:r>
            <a:r>
              <a:rPr lang="pt-BR" sz="2400" dirty="0" smtClean="0"/>
              <a:t>.</a:t>
            </a:r>
          </a:p>
          <a:p>
            <a:pPr>
              <a:buNone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>
            <a:normAutofit/>
          </a:bodyPr>
          <a:lstStyle/>
          <a:p>
            <a:r>
              <a:rPr lang="pt-BR" sz="4000" u="sng" dirty="0" smtClean="0"/>
              <a:t>Conceitos para apoio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435975" cy="5000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   </a:t>
            </a:r>
          </a:p>
          <a:p>
            <a:r>
              <a:rPr lang="pt-BR" sz="2400" b="1" dirty="0" smtClean="0">
                <a:sym typeface="Wingdings" pitchFamily="2" charset="2"/>
              </a:rPr>
              <a:t>TRANSDUTOR</a:t>
            </a:r>
            <a:r>
              <a:rPr lang="pt-BR" sz="2400" dirty="0" smtClean="0">
                <a:sym typeface="Wingdings" pitchFamily="2" charset="2"/>
              </a:rPr>
              <a:t>. Converte energia formas de energias diferentes.</a:t>
            </a:r>
          </a:p>
          <a:p>
            <a:pPr algn="ctr">
              <a:buNone/>
            </a:pPr>
            <a:r>
              <a:rPr lang="pt-BR" sz="2400" dirty="0" smtClean="0">
                <a:sym typeface="Wingdings" pitchFamily="2" charset="2"/>
              </a:rPr>
              <a:t>Exemplo: microfone.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r>
              <a:rPr lang="pt-BR" sz="2400" b="1" dirty="0" smtClean="0"/>
              <a:t>TERMOPAR</a:t>
            </a:r>
            <a:r>
              <a:rPr lang="pt-BR" sz="2400" dirty="0" smtClean="0"/>
              <a:t>:  Componente para medida de temperatura. </a:t>
            </a:r>
            <a:r>
              <a:rPr lang="pt-BR" sz="2400" dirty="0" smtClean="0"/>
              <a:t>Quando dois </a:t>
            </a:r>
            <a:r>
              <a:rPr lang="pt-BR" sz="2400" dirty="0" smtClean="0"/>
              <a:t>metais diferentes </a:t>
            </a:r>
            <a:r>
              <a:rPr lang="pt-BR" sz="2400" dirty="0" smtClean="0"/>
              <a:t>estão em </a:t>
            </a:r>
            <a:r>
              <a:rPr lang="pt-BR" sz="2400" dirty="0" smtClean="0"/>
              <a:t>contato </a:t>
            </a:r>
            <a:r>
              <a:rPr lang="pt-BR" sz="2400" dirty="0" smtClean="0"/>
              <a:t>é produzida </a:t>
            </a:r>
            <a:r>
              <a:rPr lang="pt-BR" sz="2400" dirty="0" smtClean="0"/>
              <a:t>uma diferença de potencial (</a:t>
            </a:r>
            <a:r>
              <a:rPr lang="pt-BR" sz="2400" dirty="0" err="1" smtClean="0"/>
              <a:t>ddp</a:t>
            </a:r>
            <a:r>
              <a:rPr lang="pt-BR" sz="2400" dirty="0" smtClean="0"/>
              <a:t>), isto é, uma tensão elétrica nas outras </a:t>
            </a:r>
            <a:r>
              <a:rPr lang="pt-BR" sz="2400" dirty="0" smtClean="0"/>
              <a:t>extremidades. A </a:t>
            </a:r>
            <a:r>
              <a:rPr lang="pt-BR" sz="2400" dirty="0" err="1" smtClean="0"/>
              <a:t>ddp</a:t>
            </a:r>
            <a:r>
              <a:rPr lang="pt-BR" sz="2400" dirty="0" smtClean="0"/>
              <a:t> é </a:t>
            </a:r>
            <a:r>
              <a:rPr lang="pt-BR" sz="2400" dirty="0" smtClean="0"/>
              <a:t>relacionada a temperatura.</a:t>
            </a:r>
          </a:p>
          <a:p>
            <a:pPr>
              <a:buNone/>
            </a:pPr>
            <a:r>
              <a:rPr lang="pt-BR" sz="2400" dirty="0" smtClean="0"/>
              <a:t>     </a:t>
            </a:r>
            <a:r>
              <a:rPr lang="pt-BR" sz="2400" b="1" dirty="0" smtClean="0"/>
              <a:t>Como o multímetro fornece a medida da temperatura?</a:t>
            </a:r>
          </a:p>
          <a:p>
            <a:r>
              <a:rPr lang="pt-BR" sz="2400" dirty="0" smtClean="0"/>
              <a:t>Pela medida </a:t>
            </a:r>
            <a:r>
              <a:rPr lang="pt-BR" sz="2400" dirty="0" smtClean="0"/>
              <a:t>da tensão elétrica nas extremidades do termopar.  O aparelho converte o valor medido em </a:t>
            </a:r>
            <a:r>
              <a:rPr lang="pt-BR" sz="2400" dirty="0" smtClean="0"/>
              <a:t>tensão </a:t>
            </a:r>
            <a:r>
              <a:rPr lang="pt-BR" sz="2400" dirty="0" smtClean="0"/>
              <a:t>elétrica.</a:t>
            </a:r>
          </a:p>
          <a:p>
            <a:endParaRPr lang="pt-BR" sz="24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 smtClean="0"/>
              <a:t>Código de cores (fonte de alimentação)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Tensão continua: polaridades fixas.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	</a:t>
            </a:r>
            <a:r>
              <a:rPr lang="pt-BR" u="sng" dirty="0" smtClean="0"/>
              <a:t>Código de cores na fonte</a:t>
            </a:r>
          </a:p>
          <a:p>
            <a:pPr algn="just"/>
            <a:r>
              <a:rPr lang="pt-BR" dirty="0" smtClean="0"/>
              <a:t>Preto </a:t>
            </a:r>
            <a:r>
              <a:rPr lang="pt-BR" dirty="0" smtClean="0">
                <a:sym typeface="Wingdings" pitchFamily="2" charset="2"/>
              </a:rPr>
              <a:t> comum</a:t>
            </a:r>
          </a:p>
          <a:p>
            <a:pPr algn="just"/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Vermelho</a:t>
            </a:r>
            <a:r>
              <a:rPr lang="pt-BR" dirty="0" smtClean="0">
                <a:sym typeface="Wingdings" pitchFamily="2" charset="2"/>
              </a:rPr>
              <a:t>  5 Volts (alimentação do CI); 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Amarelo</a:t>
            </a:r>
            <a:r>
              <a:rPr lang="pt-BR" dirty="0" smtClean="0">
                <a:sym typeface="Wingdings" pitchFamily="2" charset="2"/>
              </a:rPr>
              <a:t>  12 Volts (alimentação de motor); </a:t>
            </a:r>
          </a:p>
          <a:p>
            <a:pPr algn="just">
              <a:buFont typeface="Arial" charset="0"/>
              <a:buNone/>
            </a:pPr>
            <a:endParaRPr lang="pt-BR" sz="1200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 smtClean="0"/>
              <a:t>Questões para o Relatório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pt-BR" dirty="0" smtClean="0"/>
              <a:t>Anote as respostas na folha de relatório.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Qual a função do estabilizador?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Qual a potencia nominal do estabilizador?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Qual a corrente nominal máxima que ele pode fornecer.</a:t>
            </a:r>
          </a:p>
          <a:p>
            <a:pPr algn="just">
              <a:buFont typeface="Arial" charset="0"/>
              <a:buNone/>
            </a:pPr>
            <a:endParaRPr lang="pt-BR" sz="1200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 smtClean="0"/>
              <a:t>Questões para o Relatório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t-BR" dirty="0" smtClean="0"/>
              <a:t>Anote as respostas na folha de relatório.</a:t>
            </a:r>
          </a:p>
          <a:p>
            <a:pPr algn="just"/>
            <a:endParaRPr lang="pt-BR" dirty="0" smtClean="0"/>
          </a:p>
          <a:p>
            <a:pPr algn="just">
              <a:buNone/>
            </a:pPr>
            <a:r>
              <a:rPr lang="pt-BR" dirty="0" smtClean="0"/>
              <a:t>Anote as respostas na folha de relatório.</a:t>
            </a:r>
          </a:p>
          <a:p>
            <a:pPr algn="just"/>
            <a:r>
              <a:rPr lang="pt-BR" dirty="0" smtClean="0"/>
              <a:t>Responda: O estabilizador suporta conectar um computador pessoal e uma impressora laser (800Watts). Considere uma folga de 20% na potencia nominal.</a:t>
            </a:r>
          </a:p>
          <a:p>
            <a:pPr algn="just">
              <a:buNone/>
            </a:pPr>
            <a:r>
              <a:rPr lang="pt-BR" dirty="0" smtClean="0"/>
              <a:t>Reposta: (  ) Sim;  (  ) Não. Porque: ________________________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Anote a temperatura ambiente e do interior do computador. </a:t>
            </a:r>
          </a:p>
          <a:p>
            <a:pPr algn="just"/>
            <a:r>
              <a:rPr lang="pt-BR" dirty="0" smtClean="0"/>
              <a:t>Temperatura ambiente: ______________  </a:t>
            </a:r>
          </a:p>
          <a:p>
            <a:pPr algn="just"/>
            <a:r>
              <a:rPr lang="pt-BR" dirty="0" smtClean="0"/>
              <a:t>Temperatura no computador: _________</a:t>
            </a:r>
          </a:p>
          <a:p>
            <a:pPr algn="just">
              <a:buFont typeface="Arial" charset="0"/>
              <a:buNone/>
            </a:pPr>
            <a:endParaRPr lang="pt-BR" sz="1200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618</Words>
  <Application>Microsoft Office PowerPoint</Application>
  <PresentationFormat>Apresentação na tela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Atividades em sala (1)</vt:lpstr>
      <vt:lpstr>Atividades em sala (1)</vt:lpstr>
      <vt:lpstr>Atividades em sala (1)</vt:lpstr>
      <vt:lpstr>Tensão contínua/alternada</vt:lpstr>
      <vt:lpstr>Conceitos para apoio</vt:lpstr>
      <vt:lpstr>Conceitos para apoio</vt:lpstr>
      <vt:lpstr>Código de cores (fonte de alimentação)</vt:lpstr>
      <vt:lpstr>Questões para o Relatório</vt:lpstr>
      <vt:lpstr>Questões para o Relatório</vt:lpstr>
      <vt:lpstr>Questões para o Relatório</vt:lpstr>
      <vt:lpstr>Questões para o Relatório</vt:lpstr>
      <vt:lpstr>Questões para o Relatório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em sala (1)</dc:title>
  <cp:lastModifiedBy>Rafael</cp:lastModifiedBy>
  <cp:revision>18</cp:revision>
  <dcterms:modified xsi:type="dcterms:W3CDTF">2014-07-29T11:43:45Z</dcterms:modified>
</cp:coreProperties>
</file>