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57" r:id="rId5"/>
    <p:sldId id="264" r:id="rId6"/>
    <p:sldId id="269" r:id="rId7"/>
    <p:sldId id="258" r:id="rId8"/>
    <p:sldId id="259" r:id="rId9"/>
    <p:sldId id="265" r:id="rId10"/>
    <p:sldId id="270" r:id="rId11"/>
    <p:sldId id="260" r:id="rId12"/>
    <p:sldId id="271" r:id="rId13"/>
    <p:sldId id="267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69269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Arduino – entrada e saída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7920880" cy="5256584"/>
          </a:xfrm>
        </p:spPr>
        <p:txBody>
          <a:bodyPr>
            <a:normAutofit/>
          </a:bodyPr>
          <a:lstStyle/>
          <a:p>
            <a:pPr algn="just"/>
            <a:r>
              <a:rPr lang="pt-BR" b="1" u="sng" dirty="0" smtClean="0"/>
              <a:t>Atividade </a:t>
            </a:r>
            <a:r>
              <a:rPr lang="pt-BR" b="1" u="sng" dirty="0" smtClean="0"/>
              <a:t>inicial</a:t>
            </a:r>
          </a:p>
          <a:p>
            <a:pPr algn="just"/>
            <a:endParaRPr lang="pt-BR" b="1" u="sng" dirty="0" smtClean="0"/>
          </a:p>
          <a:p>
            <a:pPr algn="just"/>
            <a:r>
              <a:rPr lang="pt-BR" dirty="0" smtClean="0"/>
              <a:t>Carregue </a:t>
            </a:r>
            <a:r>
              <a:rPr lang="pt-BR" dirty="0" smtClean="0"/>
              <a:t>e execute o programa </a:t>
            </a:r>
            <a:r>
              <a:rPr lang="pt-BR" dirty="0" err="1" smtClean="0"/>
              <a:t>Blink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Cite duas utilidades para o programa </a:t>
            </a:r>
            <a:r>
              <a:rPr lang="pt-BR" dirty="0" err="1" smtClean="0"/>
              <a:t>Blink</a:t>
            </a:r>
            <a:r>
              <a:rPr lang="pt-BR" dirty="0" smtClean="0"/>
              <a:t>.</a:t>
            </a:r>
          </a:p>
          <a:p>
            <a:pPr algn="just"/>
            <a:r>
              <a:rPr lang="pt-BR" b="1" u="sng" dirty="0" smtClean="0"/>
              <a:t>1. </a:t>
            </a:r>
          </a:p>
          <a:p>
            <a:pPr algn="just"/>
            <a:r>
              <a:rPr lang="pt-BR" b="1" u="sng" dirty="0" smtClean="0"/>
              <a:t>2.</a:t>
            </a:r>
          </a:p>
          <a:p>
            <a:pPr algn="just"/>
            <a:endParaRPr lang="pt-BR" u="sng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Responda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 faz a função: </a:t>
            </a:r>
            <a:r>
              <a:rPr lang="en-US" dirty="0" err="1" smtClean="0"/>
              <a:t>digitalRead</a:t>
            </a:r>
            <a:r>
              <a:rPr lang="en-US" dirty="0" smtClean="0"/>
              <a:t>(</a:t>
            </a:r>
            <a:r>
              <a:rPr lang="en-US" dirty="0" err="1" smtClean="0"/>
              <a:t>pushButton</a:t>
            </a:r>
            <a:r>
              <a:rPr lang="en-US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272808" cy="504056"/>
          </a:xfrm>
        </p:spPr>
        <p:txBody>
          <a:bodyPr>
            <a:normAutofit fontScale="90000"/>
          </a:bodyPr>
          <a:lstStyle/>
          <a:p>
            <a:r>
              <a:rPr lang="pt-BR" sz="2800" dirty="0" smtClean="0"/>
              <a:t>Leitura de dados analógicos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64704"/>
            <a:ext cx="8291264" cy="57606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/*   </a:t>
            </a:r>
            <a:r>
              <a:rPr lang="en-US" dirty="0" err="1" smtClean="0"/>
              <a:t>ReadAnalogVoltage</a:t>
            </a:r>
            <a:r>
              <a:rPr lang="en-US" dirty="0" smtClean="0"/>
              <a:t>   Reads an analog input on pin 0, converts it to voltage, and prints the result to the serial monitor.   Attach the center pin of a potentiometer to pin A0, and the outside pins to +5V and ground.   This example code is in the public domain.  */</a:t>
            </a:r>
          </a:p>
          <a:p>
            <a:r>
              <a:rPr lang="en-US" dirty="0" smtClean="0"/>
              <a:t>void setup() {   // initialize serial communication at 9600 bits per second: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 }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 smtClean="0"/>
              <a:t>void loop() {   // read the input on analog pin 0: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sensorValue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(A0);</a:t>
            </a:r>
          </a:p>
          <a:p>
            <a:r>
              <a:rPr lang="en-US" dirty="0" smtClean="0"/>
              <a:t> </a:t>
            </a:r>
            <a:r>
              <a:rPr lang="en-US" sz="2600" dirty="0" smtClean="0"/>
              <a:t>Convert </a:t>
            </a:r>
            <a:r>
              <a:rPr lang="en-US" sz="2600" dirty="0" smtClean="0"/>
              <a:t>the analog reading (which goes from 0 - 1023) to a voltage (0 - 5V):</a:t>
            </a:r>
          </a:p>
          <a:p>
            <a:r>
              <a:rPr lang="en-US" dirty="0" smtClean="0"/>
              <a:t>  float voltage = </a:t>
            </a:r>
            <a:r>
              <a:rPr lang="en-US" dirty="0" err="1" smtClean="0"/>
              <a:t>sensorValue</a:t>
            </a:r>
            <a:r>
              <a:rPr lang="en-US" dirty="0" smtClean="0"/>
              <a:t> * (5.0 / 1023.0);</a:t>
            </a:r>
          </a:p>
          <a:p>
            <a:r>
              <a:rPr lang="en-US" dirty="0" smtClean="0"/>
              <a:t>  // print out the value you read: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(voltage); }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: </a:t>
            </a:r>
            <a:r>
              <a:rPr lang="en-US" dirty="0" err="1" smtClean="0"/>
              <a:t>analogRead</a:t>
            </a:r>
            <a:r>
              <a:rPr lang="en-US" dirty="0" smtClean="0"/>
              <a:t>(A0</a:t>
            </a:r>
            <a:r>
              <a:rPr lang="en-US" dirty="0" smtClean="0"/>
              <a:t>);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Apoio bibliográfico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Anote o diagrama do HW  </a:t>
            </a:r>
            <a:r>
              <a:rPr lang="pt-BR" dirty="0" smtClean="0"/>
              <a:t>que fornece </a:t>
            </a:r>
            <a:r>
              <a:rPr lang="pt-BR" dirty="0" smtClean="0"/>
              <a:t>dados de entrada  </a:t>
            </a:r>
            <a:r>
              <a:rPr lang="pt-BR" dirty="0" smtClean="0"/>
              <a:t>analógicos </a:t>
            </a:r>
            <a:r>
              <a:rPr lang="pt-BR" smtClean="0"/>
              <a:t>e digitais.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Help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err="1" smtClean="0">
                <a:sym typeface="Wingdings" pitchFamily="2" charset="2"/>
              </a:rPr>
              <a:t>Reference</a:t>
            </a:r>
            <a:r>
              <a:rPr lang="pt-BR" dirty="0" smtClean="0">
                <a:sym typeface="Wingdings" pitchFamily="2" charset="2"/>
              </a:rPr>
              <a:t>: Documentação da linguagem, recursos do Arduino e programas exemplo.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Comunicação serial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// Comunicação via USB. Monitor serial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n = 1;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setup ( )     {     Serial.</a:t>
            </a:r>
            <a:r>
              <a:rPr lang="pt-BR" dirty="0" err="1" smtClean="0"/>
              <a:t>begin</a:t>
            </a:r>
            <a:r>
              <a:rPr lang="pt-BR" dirty="0" smtClean="0"/>
              <a:t>(9600);   }</a:t>
            </a:r>
          </a:p>
          <a:p>
            <a:r>
              <a:rPr lang="pt-BR" dirty="0" smtClean="0"/>
              <a:t>// Inicializa a comunicação serial com 9600 </a:t>
            </a:r>
            <a:r>
              <a:rPr lang="pt-BR" dirty="0" err="1" smtClean="0"/>
              <a:t>bauds</a:t>
            </a:r>
            <a:r>
              <a:rPr lang="pt-BR" dirty="0" smtClean="0"/>
              <a:t> 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loop()        {</a:t>
            </a:r>
          </a:p>
          <a:p>
            <a:r>
              <a:rPr lang="pt-BR" dirty="0" smtClean="0"/>
              <a:t>//impressão pela serial. Receber no monitor serial         </a:t>
            </a:r>
          </a:p>
          <a:p>
            <a:r>
              <a:rPr lang="pt-BR" dirty="0" smtClean="0"/>
              <a:t>         Serial.</a:t>
            </a:r>
            <a:r>
              <a:rPr lang="pt-BR" dirty="0" err="1" smtClean="0"/>
              <a:t>print</a:t>
            </a:r>
            <a:r>
              <a:rPr lang="pt-BR" dirty="0" smtClean="0"/>
              <a:t>(n); n=n+1; </a:t>
            </a:r>
          </a:p>
          <a:p>
            <a:r>
              <a:rPr lang="pt-BR" dirty="0" smtClean="0"/>
              <a:t>         Serial.</a:t>
            </a:r>
            <a:r>
              <a:rPr lang="pt-BR" dirty="0" err="1" smtClean="0"/>
              <a:t>println</a:t>
            </a:r>
            <a:r>
              <a:rPr lang="pt-BR" dirty="0" smtClean="0"/>
              <a:t>(": Alo Mundo!");</a:t>
            </a:r>
          </a:p>
          <a:p>
            <a:r>
              <a:rPr lang="pt-BR" dirty="0" smtClean="0"/>
              <a:t>         </a:t>
            </a:r>
            <a:r>
              <a:rPr lang="pt-BR" dirty="0" err="1" smtClean="0"/>
              <a:t>delay</a:t>
            </a:r>
            <a:r>
              <a:rPr lang="pt-BR" dirty="0" smtClean="0"/>
              <a:t>(2000</a:t>
            </a:r>
            <a:r>
              <a:rPr lang="pt-BR" dirty="0" smtClean="0"/>
              <a:t>);                              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faz </a:t>
            </a:r>
            <a:r>
              <a:rPr lang="pt-BR" dirty="0" smtClean="0"/>
              <a:t>Serial.</a:t>
            </a:r>
            <a:r>
              <a:rPr lang="pt-BR" dirty="0" err="1" smtClean="0"/>
              <a:t>begin</a:t>
            </a:r>
            <a:r>
              <a:rPr lang="pt-BR" dirty="0" smtClean="0"/>
              <a:t>(9600</a:t>
            </a:r>
            <a:r>
              <a:rPr lang="pt-BR" dirty="0" smtClean="0"/>
              <a:t>);?</a:t>
            </a:r>
          </a:p>
          <a:p>
            <a:r>
              <a:rPr lang="pt-BR" dirty="0" smtClean="0"/>
              <a:t>Resposta: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que faz    </a:t>
            </a:r>
            <a:r>
              <a:rPr lang="pt-BR" dirty="0" smtClean="0"/>
              <a:t>Serial.</a:t>
            </a:r>
            <a:r>
              <a:rPr lang="pt-BR" dirty="0" err="1" smtClean="0"/>
              <a:t>print</a:t>
            </a:r>
            <a:r>
              <a:rPr lang="pt-BR" dirty="0" smtClean="0"/>
              <a:t>(n); 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69269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Arduino – entrada e saída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908720"/>
            <a:ext cx="8136904" cy="532859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Técnica: cálculo de resistor série para LED.</a:t>
            </a:r>
          </a:p>
          <a:p>
            <a:r>
              <a:rPr lang="pt-BR" dirty="0" smtClean="0"/>
              <a:t>Um LED (Light Emissor </a:t>
            </a:r>
            <a:r>
              <a:rPr lang="pt-BR" dirty="0" err="1" smtClean="0"/>
              <a:t>Diode</a:t>
            </a:r>
            <a:r>
              <a:rPr lang="pt-BR" dirty="0" smtClean="0"/>
              <a:t>) é um dispositivo que opera com uma tensão aproximadamente fixa e que depende da cor emitida.</a:t>
            </a:r>
          </a:p>
          <a:p>
            <a:r>
              <a:rPr lang="pt-BR" dirty="0" smtClean="0"/>
              <a:t>A tensão de operação de um LED está em torno de 1 a 4 volts, e a corrente de operação em torno de 5 a 20  </a:t>
            </a:r>
            <a:r>
              <a:rPr lang="pt-BR" dirty="0" err="1" smtClean="0"/>
              <a:t>miliAmpères</a:t>
            </a:r>
            <a:r>
              <a:rPr lang="pt-BR" dirty="0" smtClean="0"/>
              <a:t>, conforme a intensidade do brilho.</a:t>
            </a:r>
          </a:p>
          <a:p>
            <a:endParaRPr lang="pt-BR" dirty="0" smtClean="0"/>
          </a:p>
          <a:p>
            <a:r>
              <a:rPr lang="pt-BR" dirty="0" smtClean="0"/>
              <a:t>Cor </a:t>
            </a:r>
            <a:r>
              <a:rPr lang="pt-BR" dirty="0" smtClean="0">
                <a:sym typeface="Wingdings" pitchFamily="2" charset="2"/>
              </a:rPr>
              <a:t> Tensão de operação;</a:t>
            </a:r>
          </a:p>
          <a:p>
            <a:r>
              <a:rPr lang="pt-BR" dirty="0" smtClean="0">
                <a:sym typeface="Wingdings" pitchFamily="2" charset="2"/>
              </a:rPr>
              <a:t>Corrente   intensidade do brilho.</a:t>
            </a:r>
          </a:p>
          <a:p>
            <a:endParaRPr lang="pt-BR" dirty="0" smtClean="0"/>
          </a:p>
          <a:p>
            <a:pPr algn="just"/>
            <a:r>
              <a:rPr lang="pt-BR" dirty="0" smtClean="0"/>
              <a:t>Cada um dos </a:t>
            </a:r>
            <a:r>
              <a:rPr lang="pt-BR" dirty="0" err="1" smtClean="0"/>
              <a:t>Leds</a:t>
            </a:r>
            <a:r>
              <a:rPr lang="pt-BR" dirty="0" smtClean="0"/>
              <a:t>, está ligado em série com um resistor que limita a corrente que percorre o LED e por conseguinte o brilho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69269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Arduino – entrada e saída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908720"/>
            <a:ext cx="8136904" cy="5472608"/>
          </a:xfrm>
        </p:spPr>
        <p:txBody>
          <a:bodyPr>
            <a:normAutofit/>
          </a:bodyPr>
          <a:lstStyle/>
          <a:p>
            <a:r>
              <a:rPr lang="pt-BR" dirty="0" smtClean="0"/>
              <a:t>Técnica: cálculo de resistor série para LED.</a:t>
            </a:r>
          </a:p>
          <a:p>
            <a:r>
              <a:rPr lang="pt-BR" dirty="0" smtClean="0"/>
              <a:t>Exemplo: Um LED alimentado por 5 volts e que vai produzir um brilho moderado (corrente de 10 </a:t>
            </a:r>
            <a:r>
              <a:rPr lang="pt-BR" dirty="0" err="1" smtClean="0"/>
              <a:t>miliAmpéres</a:t>
            </a:r>
            <a:r>
              <a:rPr lang="pt-BR" dirty="0" smtClean="0"/>
              <a:t>).</a:t>
            </a:r>
          </a:p>
          <a:p>
            <a:pPr algn="l"/>
            <a:r>
              <a:rPr lang="pt-BR" u="sng" dirty="0" smtClean="0"/>
              <a:t>Cálculo do resistor </a:t>
            </a:r>
          </a:p>
          <a:p>
            <a:pPr algn="just"/>
            <a:r>
              <a:rPr lang="pt-BR" dirty="0" smtClean="0"/>
              <a:t>O resistor deve dissipar 3 volts (5 V – 2V): de acordo com a conservação de energia</a:t>
            </a:r>
          </a:p>
          <a:p>
            <a:pPr algn="just"/>
            <a:r>
              <a:rPr lang="pt-BR" dirty="0" smtClean="0"/>
              <a:t>O valor de R que deve ser ligado em série com o LED é: R=V/I = 3V / 10mA = 300 </a:t>
            </a:r>
            <a:r>
              <a:rPr lang="pt-BR" dirty="0" smtClean="0">
                <a:sym typeface="Symbol"/>
              </a:rPr>
              <a:t> (</a:t>
            </a:r>
            <a:r>
              <a:rPr lang="pt-BR" dirty="0" smtClean="0"/>
              <a:t>Ohms).</a:t>
            </a:r>
          </a:p>
          <a:p>
            <a:pPr algn="just"/>
            <a:r>
              <a:rPr lang="pt-BR" dirty="0" smtClean="0"/>
              <a:t>Este valor é aproximado.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de resistor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Calcule o resistor para ligar um </a:t>
            </a:r>
            <a:r>
              <a:rPr lang="pt-BR" dirty="0" err="1" smtClean="0"/>
              <a:t>Led</a:t>
            </a:r>
            <a:r>
              <a:rPr lang="pt-BR" dirty="0" smtClean="0"/>
              <a:t> com: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    tensão de 3,5 Volts (azul)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    alimentado por uma bateria de 9 volts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    e corrente de 20 </a:t>
            </a:r>
            <a:r>
              <a:rPr lang="pt-BR" dirty="0" err="1" smtClean="0"/>
              <a:t>miliAmpéres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Resposta: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69269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Arduino – entrada e saída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908720"/>
            <a:ext cx="6400800" cy="4730080"/>
          </a:xfrm>
        </p:spPr>
        <p:txBody>
          <a:bodyPr/>
          <a:lstStyle/>
          <a:p>
            <a:r>
              <a:rPr lang="pt-BR" dirty="0" smtClean="0"/>
              <a:t>Responda.</a:t>
            </a:r>
          </a:p>
          <a:p>
            <a:r>
              <a:rPr lang="pt-BR" dirty="0" smtClean="0"/>
              <a:t>Quais as instruções necessárias para acender um </a:t>
            </a:r>
            <a:r>
              <a:rPr lang="pt-BR" dirty="0" err="1" smtClean="0"/>
              <a:t>Led</a:t>
            </a:r>
            <a:r>
              <a:rPr lang="pt-BR" dirty="0" smtClean="0"/>
              <a:t>? Complete abaixo.</a:t>
            </a:r>
          </a:p>
          <a:p>
            <a:pPr algn="just"/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config</a:t>
            </a:r>
            <a:r>
              <a:rPr lang="pt-BR" dirty="0" smtClean="0"/>
              <a:t>() {                                        }</a:t>
            </a:r>
          </a:p>
          <a:p>
            <a:pPr algn="just"/>
            <a:r>
              <a:rPr lang="pt-BR" dirty="0" err="1" smtClean="0"/>
              <a:t>void</a:t>
            </a:r>
            <a:r>
              <a:rPr lang="pt-BR" dirty="0" smtClean="0"/>
              <a:t> loop()    {                                        }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69269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Arduino – entrada e saída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08912" cy="530614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b="1" u="sng" dirty="0" smtClean="0"/>
              <a:t>Atividade entrada de dados. </a:t>
            </a:r>
            <a:r>
              <a:rPr lang="pt-BR" dirty="0" smtClean="0"/>
              <a:t>Carregue e execute o programa  Files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err="1" smtClean="0">
                <a:sym typeface="Wingdings" pitchFamily="2" charset="2"/>
              </a:rPr>
              <a:t>Examples</a:t>
            </a:r>
            <a:r>
              <a:rPr lang="pt-BR" dirty="0" smtClean="0">
                <a:sym typeface="Wingdings" pitchFamily="2" charset="2"/>
              </a:rPr>
              <a:t>  </a:t>
            </a:r>
            <a:r>
              <a:rPr lang="pt-BR" dirty="0" err="1" smtClean="0">
                <a:sym typeface="Wingdings" pitchFamily="2" charset="2"/>
              </a:rPr>
              <a:t>Basic</a:t>
            </a:r>
            <a:r>
              <a:rPr lang="pt-BR" dirty="0" smtClean="0">
                <a:sym typeface="Wingdings" pitchFamily="2" charset="2"/>
              </a:rPr>
              <a:t>  </a:t>
            </a:r>
            <a:r>
              <a:rPr lang="pt-BR" dirty="0" err="1" smtClean="0">
                <a:sym typeface="Wingdings" pitchFamily="2" charset="2"/>
              </a:rPr>
              <a:t>DigitalReadSerial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u="sng" dirty="0" smtClean="0"/>
              <a:t>Como </a:t>
            </a:r>
            <a:r>
              <a:rPr lang="pt-BR" u="sng" dirty="0" smtClean="0"/>
              <a:t>é feita a entrada de dados digital?</a:t>
            </a:r>
          </a:p>
          <a:p>
            <a:pPr algn="just"/>
            <a:endParaRPr lang="pt-BR" u="sng" dirty="0" smtClean="0"/>
          </a:p>
          <a:p>
            <a:pPr algn="just"/>
            <a:r>
              <a:rPr lang="pt-BR" dirty="0" err="1" smtClean="0"/>
              <a:t>Resp</a:t>
            </a:r>
            <a:r>
              <a:rPr lang="pt-BR" dirty="0" smtClean="0"/>
              <a:t>. </a:t>
            </a:r>
          </a:p>
          <a:p>
            <a:pPr algn="just"/>
            <a:endParaRPr lang="pt-BR" u="sng" dirty="0" smtClean="0"/>
          </a:p>
          <a:p>
            <a:pPr algn="just"/>
            <a:r>
              <a:rPr lang="pt-BR" u="sng" dirty="0" smtClean="0"/>
              <a:t>Como programar a  comunicação serial pela USB?</a:t>
            </a:r>
          </a:p>
          <a:p>
            <a:pPr algn="just"/>
            <a:r>
              <a:rPr lang="pt-BR" dirty="0" err="1" smtClean="0"/>
              <a:t>Resp</a:t>
            </a:r>
            <a:r>
              <a:rPr lang="pt-BR" dirty="0" smtClean="0"/>
              <a:t>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Monitor serial</a:t>
            </a:r>
          </a:p>
          <a:p>
            <a:pPr algn="just"/>
            <a:r>
              <a:rPr lang="pt-BR" dirty="0" smtClean="0"/>
              <a:t>Como enviar </a:t>
            </a:r>
            <a:r>
              <a:rPr lang="pt-BR" dirty="0" smtClean="0"/>
              <a:t>dados </a:t>
            </a:r>
            <a:r>
              <a:rPr lang="pt-BR" dirty="0" smtClean="0"/>
              <a:t>pela serial:</a:t>
            </a:r>
          </a:p>
          <a:p>
            <a:pPr algn="just"/>
            <a:r>
              <a:rPr lang="pt-BR" dirty="0" err="1" smtClean="0"/>
              <a:t>Resp</a:t>
            </a:r>
            <a:r>
              <a:rPr lang="pt-BR" dirty="0" smtClean="0"/>
              <a:t>.</a:t>
            </a:r>
            <a:endParaRPr lang="pt-BR" dirty="0" smtClean="0"/>
          </a:p>
          <a:p>
            <a:pPr algn="just"/>
            <a:endParaRPr lang="pt-BR" u="sng" dirty="0" smtClean="0"/>
          </a:p>
          <a:p>
            <a:pPr algn="just"/>
            <a:endParaRPr lang="pt-BR" u="sng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1"/>
            <a:ext cx="5040560" cy="548679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Arduino – entrada e saída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620688"/>
            <a:ext cx="8964488" cy="561662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b="1" u="sng" dirty="0" smtClean="0"/>
              <a:t>Atividade entrada de dados. </a:t>
            </a:r>
            <a:r>
              <a:rPr lang="pt-BR" dirty="0" smtClean="0"/>
              <a:t>Carregue e execute o programa  Files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err="1" smtClean="0">
                <a:sym typeface="Wingdings" pitchFamily="2" charset="2"/>
              </a:rPr>
              <a:t>Examples</a:t>
            </a:r>
            <a:r>
              <a:rPr lang="pt-BR" dirty="0" smtClean="0">
                <a:sym typeface="Wingdings" pitchFamily="2" charset="2"/>
              </a:rPr>
              <a:t>  </a:t>
            </a:r>
            <a:r>
              <a:rPr lang="pt-BR" dirty="0" err="1" smtClean="0">
                <a:sym typeface="Wingdings" pitchFamily="2" charset="2"/>
              </a:rPr>
              <a:t>Basic</a:t>
            </a:r>
            <a:r>
              <a:rPr lang="pt-BR" dirty="0" smtClean="0">
                <a:sym typeface="Wingdings" pitchFamily="2" charset="2"/>
              </a:rPr>
              <a:t>  </a:t>
            </a:r>
            <a:r>
              <a:rPr lang="pt-BR" dirty="0" err="1" smtClean="0">
                <a:sym typeface="Wingdings" pitchFamily="2" charset="2"/>
              </a:rPr>
              <a:t>DigitalReadSerial</a:t>
            </a:r>
            <a:r>
              <a:rPr lang="pt-BR" dirty="0" smtClean="0"/>
              <a:t>.</a:t>
            </a:r>
          </a:p>
          <a:p>
            <a:pPr algn="just"/>
            <a:r>
              <a:rPr lang="en-US" dirty="0" smtClean="0"/>
              <a:t>/* </a:t>
            </a:r>
            <a:r>
              <a:rPr lang="en-US" dirty="0" smtClean="0"/>
              <a:t>reads </a:t>
            </a:r>
            <a:r>
              <a:rPr lang="en-US" dirty="0" smtClean="0"/>
              <a:t>a digital input (pino2). Prints  to the serial monitor   */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pushButton</a:t>
            </a:r>
            <a:r>
              <a:rPr lang="en-US" dirty="0" smtClean="0"/>
              <a:t> = 2; // digital pin 2 has a pushbutton</a:t>
            </a:r>
          </a:p>
          <a:p>
            <a:pPr algn="just"/>
            <a:r>
              <a:rPr lang="en-US" dirty="0" smtClean="0"/>
              <a:t>void setup() {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pPr algn="just"/>
            <a:r>
              <a:rPr lang="en-US" dirty="0" smtClean="0"/>
              <a:t>                      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pushButton</a:t>
            </a:r>
            <a:r>
              <a:rPr lang="en-US" dirty="0" smtClean="0"/>
              <a:t>, INPUT);</a:t>
            </a:r>
          </a:p>
          <a:p>
            <a:pPr algn="just"/>
            <a:r>
              <a:rPr lang="en-US" dirty="0" smtClean="0"/>
              <a:t>                       // make the pushbutton's pin an input:  }</a:t>
            </a:r>
          </a:p>
          <a:p>
            <a:pPr algn="just"/>
            <a:r>
              <a:rPr lang="en-US" dirty="0" smtClean="0"/>
              <a:t>void loop() {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buttonState</a:t>
            </a:r>
            <a:r>
              <a:rPr lang="en-US" dirty="0" smtClean="0"/>
              <a:t> = </a:t>
            </a:r>
            <a:r>
              <a:rPr lang="en-US" dirty="0" err="1" smtClean="0"/>
              <a:t>digitalRead</a:t>
            </a:r>
            <a:r>
              <a:rPr lang="en-US" dirty="0" smtClean="0"/>
              <a:t>(</a:t>
            </a:r>
            <a:r>
              <a:rPr lang="en-US" dirty="0" err="1" smtClean="0"/>
              <a:t>pushButton</a:t>
            </a:r>
            <a:r>
              <a:rPr lang="en-US" dirty="0" smtClean="0"/>
              <a:t>);</a:t>
            </a:r>
          </a:p>
          <a:p>
            <a:pPr algn="just"/>
            <a:r>
              <a:rPr lang="en-US" dirty="0" smtClean="0"/>
              <a:t>  // read the input pin:</a:t>
            </a:r>
          </a:p>
          <a:p>
            <a:pPr algn="just"/>
            <a:r>
              <a:rPr lang="en-US" dirty="0" smtClean="0"/>
              <a:t> 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buttonState</a:t>
            </a:r>
            <a:r>
              <a:rPr lang="en-US" dirty="0" smtClean="0"/>
              <a:t>);   // print the state of the button:</a:t>
            </a:r>
          </a:p>
          <a:p>
            <a:pPr algn="just"/>
            <a:r>
              <a:rPr lang="en-US" dirty="0" smtClean="0"/>
              <a:t>    delay(1);   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679</Words>
  <Application>Microsoft Office PowerPoint</Application>
  <PresentationFormat>Apresentação na tela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Arduino – entrada e saída</vt:lpstr>
      <vt:lpstr>Comunicação serial</vt:lpstr>
      <vt:lpstr>Responda</vt:lpstr>
      <vt:lpstr>Arduino – entrada e saída</vt:lpstr>
      <vt:lpstr>Arduino – entrada e saída</vt:lpstr>
      <vt:lpstr>Calculo de resistor</vt:lpstr>
      <vt:lpstr>Arduino – entrada e saída</vt:lpstr>
      <vt:lpstr>Arduino – entrada e saída</vt:lpstr>
      <vt:lpstr>Arduino – entrada e saída</vt:lpstr>
      <vt:lpstr>Responda </vt:lpstr>
      <vt:lpstr>Leitura de dados analógicos</vt:lpstr>
      <vt:lpstr>Questões</vt:lpstr>
      <vt:lpstr>Apoio bibliográfico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– entrada e saída</dc:title>
  <dc:creator>Rafael</dc:creator>
  <cp:lastModifiedBy>milton</cp:lastModifiedBy>
  <cp:revision>9</cp:revision>
  <dcterms:created xsi:type="dcterms:W3CDTF">2014-08-20T18:03:42Z</dcterms:created>
  <dcterms:modified xsi:type="dcterms:W3CDTF">2015-03-18T16:02:02Z</dcterms:modified>
</cp:coreProperties>
</file>