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43204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Atividade 8 – O micro não liga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980728"/>
            <a:ext cx="8496944" cy="4680520"/>
          </a:xfrm>
        </p:spPr>
        <p:txBody>
          <a:bodyPr/>
          <a:lstStyle/>
          <a:p>
            <a:pPr algn="just"/>
            <a:r>
              <a:rPr lang="pt-BR" dirty="0" smtClean="0"/>
              <a:t>O que </a:t>
            </a:r>
            <a:r>
              <a:rPr lang="pt-BR" dirty="0" smtClean="0"/>
              <a:t>significa:</a:t>
            </a:r>
            <a:endParaRPr lang="pt-BR" dirty="0" smtClean="0"/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Possíveis falhas no HW;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Possíveis falhas no SW;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BIOS</a:t>
            </a:r>
          </a:p>
          <a:p>
            <a:pPr algn="just"/>
            <a:r>
              <a:rPr lang="pt-BR" dirty="0" smtClean="0"/>
              <a:t>          CHIP</a:t>
            </a:r>
          </a:p>
          <a:p>
            <a:pPr algn="just"/>
            <a:r>
              <a:rPr lang="pt-BR" dirty="0" smtClean="0"/>
              <a:t>          Função</a:t>
            </a:r>
          </a:p>
          <a:p>
            <a:pPr algn="just"/>
            <a:r>
              <a:rPr lang="pt-BR" dirty="0" smtClean="0"/>
              <a:t>          Explicar duas funções da BIOS</a:t>
            </a:r>
          </a:p>
          <a:p>
            <a:pPr algn="just"/>
            <a:r>
              <a:rPr lang="pt-BR" dirty="0" smtClean="0"/>
              <a:t>Manutenção: corretiva, preventiva, preditiva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43204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Atividade 8 – O micro não liga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980728"/>
            <a:ext cx="8640960" cy="4680520"/>
          </a:xfrm>
        </p:spPr>
        <p:txBody>
          <a:bodyPr>
            <a:normAutofit/>
          </a:bodyPr>
          <a:lstStyle/>
          <a:p>
            <a:pPr marL="514350" indent="-514350" algn="just"/>
            <a:r>
              <a:rPr lang="pt-BR" dirty="0" smtClean="0"/>
              <a:t>1. </a:t>
            </a:r>
            <a:r>
              <a:rPr lang="pt-BR" dirty="0" smtClean="0"/>
              <a:t>Verificação de hardware</a:t>
            </a:r>
            <a:endParaRPr lang="pt-BR" dirty="0" smtClean="0"/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Tomada; estabilizador</a:t>
            </a:r>
            <a:r>
              <a:rPr lang="pt-BR" dirty="0" smtClean="0"/>
              <a:t>; cabos; alimentação </a:t>
            </a:r>
            <a:r>
              <a:rPr lang="pt-BR" dirty="0" smtClean="0"/>
              <a:t>insuficiente; cooler,..</a:t>
            </a:r>
          </a:p>
          <a:p>
            <a:pPr marL="514350" indent="-514350" algn="just"/>
            <a:r>
              <a:rPr lang="pt-BR" dirty="0" smtClean="0"/>
              <a:t>2. O micro trava: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Superaquecimento do processador;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Memória </a:t>
            </a:r>
            <a:r>
              <a:rPr lang="pt-BR" dirty="0" smtClean="0"/>
              <a:t>RAM defeituosa</a:t>
            </a:r>
            <a:endParaRPr lang="pt-BR" dirty="0" smtClean="0"/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HD </a:t>
            </a:r>
            <a:r>
              <a:rPr lang="pt-BR" dirty="0" smtClean="0"/>
              <a:t>fragmentado</a:t>
            </a:r>
            <a:endParaRPr lang="pt-BR" dirty="0" smtClean="0"/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Placas de expansão </a:t>
            </a:r>
            <a:r>
              <a:rPr lang="pt-BR" dirty="0" smtClean="0"/>
              <a:t>com defeito:modem</a:t>
            </a:r>
            <a:r>
              <a:rPr lang="pt-BR" dirty="0" smtClean="0"/>
              <a:t>, vídeo,...)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43204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Atividade 8 – O micro não liga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980728"/>
            <a:ext cx="8496944" cy="468052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pt-BR" dirty="0" smtClean="0"/>
              <a:t>Liga  mas não conta a </a:t>
            </a:r>
            <a:r>
              <a:rPr lang="pt-BR" dirty="0" smtClean="0"/>
              <a:t>memória</a:t>
            </a:r>
            <a:endParaRPr lang="pt-BR" dirty="0" smtClean="0"/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Monitor sem imagem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Bateria fraca;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Cabos, placas, memória mal encaixadas</a:t>
            </a:r>
            <a:r>
              <a:rPr lang="pt-BR" dirty="0" smtClean="0"/>
              <a:t>. Origem em transporte.</a:t>
            </a:r>
            <a:endParaRPr lang="pt-BR" dirty="0" smtClean="0"/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Defeitos em dispositivos:</a:t>
            </a:r>
          </a:p>
          <a:p>
            <a:pPr algn="just"/>
            <a:r>
              <a:rPr lang="pt-BR" dirty="0" smtClean="0"/>
              <a:t> </a:t>
            </a:r>
            <a:r>
              <a:rPr lang="pt-BR" dirty="0" smtClean="0"/>
              <a:t>   </a:t>
            </a:r>
            <a:r>
              <a:rPr lang="pt-BR" dirty="0" smtClean="0"/>
              <a:t>vídeo</a:t>
            </a:r>
            <a:r>
              <a:rPr lang="pt-BR" dirty="0" smtClean="0"/>
              <a:t>, memória, processador, placa </a:t>
            </a:r>
            <a:r>
              <a:rPr lang="pt-BR" dirty="0" smtClean="0"/>
              <a:t>mãe (capacitores </a:t>
            </a:r>
            <a:r>
              <a:rPr lang="pt-BR" dirty="0" smtClean="0"/>
              <a:t>estourados,...);</a:t>
            </a:r>
          </a:p>
          <a:p>
            <a:pPr algn="just">
              <a:buFont typeface="Arial" pitchFamily="34" charset="0"/>
              <a:buChar char="•"/>
            </a:pPr>
            <a:endParaRPr lang="pt-B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43204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Atividade 8 – O micro não liga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980728"/>
            <a:ext cx="8496944" cy="4680520"/>
          </a:xfrm>
        </p:spPr>
        <p:txBody>
          <a:bodyPr/>
          <a:lstStyle/>
          <a:p>
            <a:r>
              <a:rPr lang="pt-BR" dirty="0" smtClean="0"/>
              <a:t>Reinicia sozinho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Setup: gerenciamento de energia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Fonte de alimentação insuficiente;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Componentes mal encaixados;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Oscilação da rede elétrica.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43204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Atividade 8 – O micro não liga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980728"/>
            <a:ext cx="8496944" cy="4680520"/>
          </a:xfrm>
        </p:spPr>
        <p:txBody>
          <a:bodyPr/>
          <a:lstStyle/>
          <a:p>
            <a:r>
              <a:rPr lang="pt-BR" dirty="0" smtClean="0"/>
              <a:t>Lento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 Quantidade de RAM insuficiente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 HD carregado (deixar 20% livre)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 smtClean="0"/>
              <a:t>Setup: </a:t>
            </a:r>
            <a:r>
              <a:rPr lang="pt-BR" dirty="0" err="1" smtClean="0"/>
              <a:t>caches</a:t>
            </a:r>
            <a:r>
              <a:rPr lang="pt-BR" dirty="0" smtClean="0"/>
              <a:t> internos desabilitados.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43204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Atividade 8 – O micro não liga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980728"/>
            <a:ext cx="8496944" cy="4680520"/>
          </a:xfrm>
        </p:spPr>
        <p:txBody>
          <a:bodyPr/>
          <a:lstStyle/>
          <a:p>
            <a:r>
              <a:rPr lang="pt-BR" dirty="0" smtClean="0"/>
              <a:t>Como diferenciar defeitos de HW X </a:t>
            </a:r>
            <a:r>
              <a:rPr lang="pt-BR" dirty="0" smtClean="0"/>
              <a:t>SW?</a:t>
            </a:r>
            <a:endParaRPr lang="pt-BR" dirty="0" smtClean="0"/>
          </a:p>
          <a:p>
            <a:endParaRPr lang="pt-BR" dirty="0" smtClean="0"/>
          </a:p>
          <a:p>
            <a:r>
              <a:rPr lang="pt-BR" smtClean="0"/>
              <a:t>Uso de CD </a:t>
            </a:r>
            <a:r>
              <a:rPr lang="pt-BR" dirty="0" smtClean="0"/>
              <a:t>de diagnóstico.</a:t>
            </a:r>
            <a:endParaRPr lang="pt-B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210</Words>
  <Application>Microsoft Office PowerPoint</Application>
  <PresentationFormat>Apresentação na tela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Atividade 8 – O micro não liga </vt:lpstr>
      <vt:lpstr>Atividade 8 – O micro não liga </vt:lpstr>
      <vt:lpstr>Atividade 8 – O micro não liga </vt:lpstr>
      <vt:lpstr>Atividade 8 – O micro não liga </vt:lpstr>
      <vt:lpstr>Atividade 8 – O micro não liga </vt:lpstr>
      <vt:lpstr>Atividade 8 – O micro não liga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8 – O micro não liga </dc:title>
  <dc:creator>Rafael</dc:creator>
  <cp:lastModifiedBy>Rafael</cp:lastModifiedBy>
  <cp:revision>3</cp:revision>
  <dcterms:created xsi:type="dcterms:W3CDTF">2014-08-29T19:34:12Z</dcterms:created>
  <dcterms:modified xsi:type="dcterms:W3CDTF">2015-04-07T17:30:16Z</dcterms:modified>
</cp:coreProperties>
</file>