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presProps" Target="presProps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C7AC6B-B216-4C54-9EC1-2472AE4FF6C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D9CF0A-7C43-49A1-A4FA-E9B38C8E8C63}">
      <dgm:prSet/>
      <dgm:spPr/>
      <dgm:t>
        <a:bodyPr/>
        <a:lstStyle/>
        <a:p>
          <a:r>
            <a:rPr lang="pt-BR"/>
            <a:t>Iniciar pygame</a:t>
          </a:r>
          <a:endParaRPr lang="en-US"/>
        </a:p>
      </dgm:t>
    </dgm:pt>
    <dgm:pt modelId="{0EAE2A00-E35A-453E-9AF4-25DC635EDBB7}" type="parTrans" cxnId="{7A0EF572-7A68-4921-8FAF-D5B4F4C3E0CD}">
      <dgm:prSet/>
      <dgm:spPr/>
      <dgm:t>
        <a:bodyPr/>
        <a:lstStyle/>
        <a:p>
          <a:endParaRPr lang="en-US"/>
        </a:p>
      </dgm:t>
    </dgm:pt>
    <dgm:pt modelId="{61EF2B23-7F4D-4C3E-BFDB-54D6A306094C}" type="sibTrans" cxnId="{7A0EF572-7A68-4921-8FAF-D5B4F4C3E0CD}">
      <dgm:prSet/>
      <dgm:spPr/>
      <dgm:t>
        <a:bodyPr/>
        <a:lstStyle/>
        <a:p>
          <a:endParaRPr lang="en-US"/>
        </a:p>
      </dgm:t>
    </dgm:pt>
    <dgm:pt modelId="{2E85292E-9CA9-41B8-AC61-44865E0086EF}">
      <dgm:prSet/>
      <dgm:spPr/>
      <dgm:t>
        <a:bodyPr/>
        <a:lstStyle/>
        <a:p>
          <a:r>
            <a:rPr lang="pt-BR" dirty="0"/>
            <a:t>Definir tamanho do mapa</a:t>
          </a:r>
          <a:endParaRPr lang="en-US" dirty="0"/>
        </a:p>
      </dgm:t>
    </dgm:pt>
    <dgm:pt modelId="{DE7EA7F5-E42D-41CA-AA71-4C3C03BAC463}" type="parTrans" cxnId="{87541E38-15DA-4167-9700-5EB6C9ACE6A3}">
      <dgm:prSet/>
      <dgm:spPr/>
      <dgm:t>
        <a:bodyPr/>
        <a:lstStyle/>
        <a:p>
          <a:endParaRPr lang="en-US"/>
        </a:p>
      </dgm:t>
    </dgm:pt>
    <dgm:pt modelId="{2FACB192-AD5A-44A2-B587-57F6AE9EEBC5}" type="sibTrans" cxnId="{87541E38-15DA-4167-9700-5EB6C9ACE6A3}">
      <dgm:prSet/>
      <dgm:spPr/>
      <dgm:t>
        <a:bodyPr/>
        <a:lstStyle/>
        <a:p>
          <a:endParaRPr lang="en-US"/>
        </a:p>
      </dgm:t>
    </dgm:pt>
    <dgm:pt modelId="{1730DEB3-10E3-4316-997B-F07E39341D5A}">
      <dgm:prSet/>
      <dgm:spPr/>
      <dgm:t>
        <a:bodyPr/>
        <a:lstStyle/>
        <a:p>
          <a:r>
            <a:rPr lang="pt-BR" dirty="0"/>
            <a:t>Definir tempo e </a:t>
          </a:r>
          <a:r>
            <a:rPr lang="pt-BR" dirty="0" err="1"/>
            <a:t>fps</a:t>
          </a:r>
          <a:endParaRPr lang="en-US" dirty="0"/>
        </a:p>
      </dgm:t>
    </dgm:pt>
    <dgm:pt modelId="{1F0CA670-C0E2-4B67-8BEA-91C4AA725ACA}" type="parTrans" cxnId="{EDE2A3BD-DA29-4E6A-A70D-6A7F0B5F60BC}">
      <dgm:prSet/>
      <dgm:spPr/>
      <dgm:t>
        <a:bodyPr/>
        <a:lstStyle/>
        <a:p>
          <a:endParaRPr lang="en-US"/>
        </a:p>
      </dgm:t>
    </dgm:pt>
    <dgm:pt modelId="{296978DF-85F5-4189-9267-CAFB6052A7E9}" type="sibTrans" cxnId="{EDE2A3BD-DA29-4E6A-A70D-6A7F0B5F60BC}">
      <dgm:prSet/>
      <dgm:spPr/>
      <dgm:t>
        <a:bodyPr/>
        <a:lstStyle/>
        <a:p>
          <a:endParaRPr lang="en-US"/>
        </a:p>
      </dgm:t>
    </dgm:pt>
    <dgm:pt modelId="{321E5994-D3D0-4E54-91E4-44A40AEBE1C8}">
      <dgm:prSet/>
      <dgm:spPr/>
      <dgm:t>
        <a:bodyPr/>
        <a:lstStyle/>
        <a:p>
          <a:r>
            <a:rPr lang="pt-BR" dirty="0"/>
            <a:t>Limites das paredes</a:t>
          </a:r>
          <a:endParaRPr lang="en-US" dirty="0"/>
        </a:p>
      </dgm:t>
    </dgm:pt>
    <dgm:pt modelId="{AC01BEF6-7ADE-44F7-81B4-E18CB64CB082}" type="parTrans" cxnId="{EBA46FCC-C748-4F17-8B96-A2027001C31B}">
      <dgm:prSet/>
      <dgm:spPr/>
      <dgm:t>
        <a:bodyPr/>
        <a:lstStyle/>
        <a:p>
          <a:endParaRPr lang="pt-BR"/>
        </a:p>
      </dgm:t>
    </dgm:pt>
    <dgm:pt modelId="{3E94627B-D71B-470B-9BE8-1028BBFADF70}" type="sibTrans" cxnId="{EBA46FCC-C748-4F17-8B96-A2027001C31B}">
      <dgm:prSet/>
      <dgm:spPr/>
      <dgm:t>
        <a:bodyPr/>
        <a:lstStyle/>
        <a:p>
          <a:endParaRPr lang="pt-BR"/>
        </a:p>
      </dgm:t>
    </dgm:pt>
    <dgm:pt modelId="{941F3C7B-8A51-4801-A71C-89773FBCA780}" type="pres">
      <dgm:prSet presAssocID="{83C7AC6B-B216-4C54-9EC1-2472AE4FF6C7}" presName="linear" presStyleCnt="0">
        <dgm:presLayoutVars>
          <dgm:animLvl val="lvl"/>
          <dgm:resizeHandles val="exact"/>
        </dgm:presLayoutVars>
      </dgm:prSet>
      <dgm:spPr/>
    </dgm:pt>
    <dgm:pt modelId="{DB6BA5FA-00D4-48DA-8AEB-3AF835798AD5}" type="pres">
      <dgm:prSet presAssocID="{3DD9CF0A-7C43-49A1-A4FA-E9B38C8E8C6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B739F57-159A-4D18-A579-37E6F1846F7F}" type="pres">
      <dgm:prSet presAssocID="{61EF2B23-7F4D-4C3E-BFDB-54D6A306094C}" presName="spacer" presStyleCnt="0"/>
      <dgm:spPr/>
    </dgm:pt>
    <dgm:pt modelId="{BF2B3609-DE07-4FD3-AB19-BAD92AB9A2E7}" type="pres">
      <dgm:prSet presAssocID="{2E85292E-9CA9-41B8-AC61-44865E0086E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BBA61CA-D0C2-4488-93C0-71BCFD18972E}" type="pres">
      <dgm:prSet presAssocID="{2FACB192-AD5A-44A2-B587-57F6AE9EEBC5}" presName="spacer" presStyleCnt="0"/>
      <dgm:spPr/>
    </dgm:pt>
    <dgm:pt modelId="{A4F0DE38-C071-4B4A-8B7B-ADCA2360D05E}" type="pres">
      <dgm:prSet presAssocID="{1730DEB3-10E3-4316-997B-F07E39341D5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8A0D307-C81D-49F6-9457-04435F4B441A}" type="pres">
      <dgm:prSet presAssocID="{296978DF-85F5-4189-9267-CAFB6052A7E9}" presName="spacer" presStyleCnt="0"/>
      <dgm:spPr/>
    </dgm:pt>
    <dgm:pt modelId="{2A864F50-CA33-4F60-9280-7B1A2AE40D22}" type="pres">
      <dgm:prSet presAssocID="{321E5994-D3D0-4E54-91E4-44A40AEBE1C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11B1013-988A-4096-A393-2019BC7E8C50}" type="presOf" srcId="{3DD9CF0A-7C43-49A1-A4FA-E9B38C8E8C63}" destId="{DB6BA5FA-00D4-48DA-8AEB-3AF835798AD5}" srcOrd="0" destOrd="0" presId="urn:microsoft.com/office/officeart/2005/8/layout/vList2"/>
    <dgm:cxn modelId="{87541E38-15DA-4167-9700-5EB6C9ACE6A3}" srcId="{83C7AC6B-B216-4C54-9EC1-2472AE4FF6C7}" destId="{2E85292E-9CA9-41B8-AC61-44865E0086EF}" srcOrd="1" destOrd="0" parTransId="{DE7EA7F5-E42D-41CA-AA71-4C3C03BAC463}" sibTransId="{2FACB192-AD5A-44A2-B587-57F6AE9EEBC5}"/>
    <dgm:cxn modelId="{CEFF7768-D057-49D3-BBA6-392F9E1F3030}" type="presOf" srcId="{1730DEB3-10E3-4316-997B-F07E39341D5A}" destId="{A4F0DE38-C071-4B4A-8B7B-ADCA2360D05E}" srcOrd="0" destOrd="0" presId="urn:microsoft.com/office/officeart/2005/8/layout/vList2"/>
    <dgm:cxn modelId="{21D7F84B-7339-4C49-8F26-790F84A9BD1D}" type="presOf" srcId="{2E85292E-9CA9-41B8-AC61-44865E0086EF}" destId="{BF2B3609-DE07-4FD3-AB19-BAD92AB9A2E7}" srcOrd="0" destOrd="0" presId="urn:microsoft.com/office/officeart/2005/8/layout/vList2"/>
    <dgm:cxn modelId="{7A0EF572-7A68-4921-8FAF-D5B4F4C3E0CD}" srcId="{83C7AC6B-B216-4C54-9EC1-2472AE4FF6C7}" destId="{3DD9CF0A-7C43-49A1-A4FA-E9B38C8E8C63}" srcOrd="0" destOrd="0" parTransId="{0EAE2A00-E35A-453E-9AF4-25DC635EDBB7}" sibTransId="{61EF2B23-7F4D-4C3E-BFDB-54D6A306094C}"/>
    <dgm:cxn modelId="{2961209D-A3AB-42F7-A6A9-370B6E107539}" type="presOf" srcId="{321E5994-D3D0-4E54-91E4-44A40AEBE1C8}" destId="{2A864F50-CA33-4F60-9280-7B1A2AE40D22}" srcOrd="0" destOrd="0" presId="urn:microsoft.com/office/officeart/2005/8/layout/vList2"/>
    <dgm:cxn modelId="{A48A66A8-6B44-4D91-AE6E-1066CC4276B4}" type="presOf" srcId="{83C7AC6B-B216-4C54-9EC1-2472AE4FF6C7}" destId="{941F3C7B-8A51-4801-A71C-89773FBCA780}" srcOrd="0" destOrd="0" presId="urn:microsoft.com/office/officeart/2005/8/layout/vList2"/>
    <dgm:cxn modelId="{EDE2A3BD-DA29-4E6A-A70D-6A7F0B5F60BC}" srcId="{83C7AC6B-B216-4C54-9EC1-2472AE4FF6C7}" destId="{1730DEB3-10E3-4316-997B-F07E39341D5A}" srcOrd="2" destOrd="0" parTransId="{1F0CA670-C0E2-4B67-8BEA-91C4AA725ACA}" sibTransId="{296978DF-85F5-4189-9267-CAFB6052A7E9}"/>
    <dgm:cxn modelId="{EBA46FCC-C748-4F17-8B96-A2027001C31B}" srcId="{83C7AC6B-B216-4C54-9EC1-2472AE4FF6C7}" destId="{321E5994-D3D0-4E54-91E4-44A40AEBE1C8}" srcOrd="3" destOrd="0" parTransId="{AC01BEF6-7ADE-44F7-81B4-E18CB64CB082}" sibTransId="{3E94627B-D71B-470B-9BE8-1028BBFADF70}"/>
    <dgm:cxn modelId="{C233E322-2EFA-4056-B428-B2E0B5B6589D}" type="presParOf" srcId="{941F3C7B-8A51-4801-A71C-89773FBCA780}" destId="{DB6BA5FA-00D4-48DA-8AEB-3AF835798AD5}" srcOrd="0" destOrd="0" presId="urn:microsoft.com/office/officeart/2005/8/layout/vList2"/>
    <dgm:cxn modelId="{E53E9A7E-C51D-4477-9C8A-4063FF481B97}" type="presParOf" srcId="{941F3C7B-8A51-4801-A71C-89773FBCA780}" destId="{9B739F57-159A-4D18-A579-37E6F1846F7F}" srcOrd="1" destOrd="0" presId="urn:microsoft.com/office/officeart/2005/8/layout/vList2"/>
    <dgm:cxn modelId="{4B2543FB-B252-4BD4-B5DC-FC6DCC132808}" type="presParOf" srcId="{941F3C7B-8A51-4801-A71C-89773FBCA780}" destId="{BF2B3609-DE07-4FD3-AB19-BAD92AB9A2E7}" srcOrd="2" destOrd="0" presId="urn:microsoft.com/office/officeart/2005/8/layout/vList2"/>
    <dgm:cxn modelId="{A7E6F528-3A57-436D-A5E6-3A72F2C2A266}" type="presParOf" srcId="{941F3C7B-8A51-4801-A71C-89773FBCA780}" destId="{BBBA61CA-D0C2-4488-93C0-71BCFD18972E}" srcOrd="3" destOrd="0" presId="urn:microsoft.com/office/officeart/2005/8/layout/vList2"/>
    <dgm:cxn modelId="{25329AC1-39AF-4B9E-9C4B-5F3939097C4C}" type="presParOf" srcId="{941F3C7B-8A51-4801-A71C-89773FBCA780}" destId="{A4F0DE38-C071-4B4A-8B7B-ADCA2360D05E}" srcOrd="4" destOrd="0" presId="urn:microsoft.com/office/officeart/2005/8/layout/vList2"/>
    <dgm:cxn modelId="{860DE953-CA03-4AA2-A3ED-E6D388069A83}" type="presParOf" srcId="{941F3C7B-8A51-4801-A71C-89773FBCA780}" destId="{08A0D307-C81D-49F6-9457-04435F4B441A}" srcOrd="5" destOrd="0" presId="urn:microsoft.com/office/officeart/2005/8/layout/vList2"/>
    <dgm:cxn modelId="{978E4A54-7E67-451A-9A45-C06C80C70781}" type="presParOf" srcId="{941F3C7B-8A51-4801-A71C-89773FBCA780}" destId="{2A864F50-CA33-4F60-9280-7B1A2AE40D2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C7AC6B-B216-4C54-9EC1-2472AE4FF6C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D9CF0A-7C43-49A1-A4FA-E9B38C8E8C63}">
      <dgm:prSet/>
      <dgm:spPr/>
      <dgm:t>
        <a:bodyPr/>
        <a:lstStyle/>
        <a:p>
          <a:r>
            <a:rPr lang="pt-BR" dirty="0">
              <a:solidFill>
                <a:schemeClr val="bg1"/>
              </a:solidFill>
            </a:rPr>
            <a:t>Definir plano de simulação</a:t>
          </a:r>
          <a:endParaRPr lang="en-US" dirty="0"/>
        </a:p>
      </dgm:t>
    </dgm:pt>
    <dgm:pt modelId="{0EAE2A00-E35A-453E-9AF4-25DC635EDBB7}" type="parTrans" cxnId="{7A0EF572-7A68-4921-8FAF-D5B4F4C3E0CD}">
      <dgm:prSet/>
      <dgm:spPr/>
      <dgm:t>
        <a:bodyPr/>
        <a:lstStyle/>
        <a:p>
          <a:endParaRPr lang="en-US"/>
        </a:p>
      </dgm:t>
    </dgm:pt>
    <dgm:pt modelId="{61EF2B23-7F4D-4C3E-BFDB-54D6A306094C}" type="sibTrans" cxnId="{7A0EF572-7A68-4921-8FAF-D5B4F4C3E0CD}">
      <dgm:prSet/>
      <dgm:spPr/>
      <dgm:t>
        <a:bodyPr/>
        <a:lstStyle/>
        <a:p>
          <a:endParaRPr lang="en-US"/>
        </a:p>
      </dgm:t>
    </dgm:pt>
    <dgm:pt modelId="{2E85292E-9CA9-41B8-AC61-44865E0086EF}">
      <dgm:prSet/>
      <dgm:spPr/>
      <dgm:t>
        <a:bodyPr/>
        <a:lstStyle/>
        <a:p>
          <a:r>
            <a:rPr lang="pt-BR" dirty="0">
              <a:solidFill>
                <a:schemeClr val="bg1"/>
              </a:solidFill>
            </a:rPr>
            <a:t>Definir taxa em que o plano vai ser atualizado </a:t>
          </a:r>
          <a:endParaRPr lang="en-US" dirty="0"/>
        </a:p>
      </dgm:t>
    </dgm:pt>
    <dgm:pt modelId="{DE7EA7F5-E42D-41CA-AA71-4C3C03BAC463}" type="parTrans" cxnId="{87541E38-15DA-4167-9700-5EB6C9ACE6A3}">
      <dgm:prSet/>
      <dgm:spPr/>
      <dgm:t>
        <a:bodyPr/>
        <a:lstStyle/>
        <a:p>
          <a:endParaRPr lang="en-US"/>
        </a:p>
      </dgm:t>
    </dgm:pt>
    <dgm:pt modelId="{2FACB192-AD5A-44A2-B587-57F6AE9EEBC5}" type="sibTrans" cxnId="{87541E38-15DA-4167-9700-5EB6C9ACE6A3}">
      <dgm:prSet/>
      <dgm:spPr/>
      <dgm:t>
        <a:bodyPr/>
        <a:lstStyle/>
        <a:p>
          <a:endParaRPr lang="en-US"/>
        </a:p>
      </dgm:t>
    </dgm:pt>
    <dgm:pt modelId="{941F3C7B-8A51-4801-A71C-89773FBCA780}" type="pres">
      <dgm:prSet presAssocID="{83C7AC6B-B216-4C54-9EC1-2472AE4FF6C7}" presName="linear" presStyleCnt="0">
        <dgm:presLayoutVars>
          <dgm:animLvl val="lvl"/>
          <dgm:resizeHandles val="exact"/>
        </dgm:presLayoutVars>
      </dgm:prSet>
      <dgm:spPr/>
    </dgm:pt>
    <dgm:pt modelId="{DB6BA5FA-00D4-48DA-8AEB-3AF835798AD5}" type="pres">
      <dgm:prSet presAssocID="{3DD9CF0A-7C43-49A1-A4FA-E9B38C8E8C63}" presName="parentText" presStyleLbl="node1" presStyleIdx="0" presStyleCnt="2" custLinFactY="5905" custLinFactNeighborX="21415" custLinFactNeighborY="100000">
        <dgm:presLayoutVars>
          <dgm:chMax val="0"/>
          <dgm:bulletEnabled val="1"/>
        </dgm:presLayoutVars>
      </dgm:prSet>
      <dgm:spPr/>
    </dgm:pt>
    <dgm:pt modelId="{9B739F57-159A-4D18-A579-37E6F1846F7F}" type="pres">
      <dgm:prSet presAssocID="{61EF2B23-7F4D-4C3E-BFDB-54D6A306094C}" presName="spacer" presStyleCnt="0"/>
      <dgm:spPr/>
    </dgm:pt>
    <dgm:pt modelId="{BF2B3609-DE07-4FD3-AB19-BAD92AB9A2E7}" type="pres">
      <dgm:prSet presAssocID="{2E85292E-9CA9-41B8-AC61-44865E0086EF}" presName="parentText" presStyleLbl="node1" presStyleIdx="1" presStyleCnt="2" custLinFactY="5173" custLinFactNeighborX="8566" custLinFactNeighborY="100000">
        <dgm:presLayoutVars>
          <dgm:chMax val="0"/>
          <dgm:bulletEnabled val="1"/>
        </dgm:presLayoutVars>
      </dgm:prSet>
      <dgm:spPr/>
    </dgm:pt>
  </dgm:ptLst>
  <dgm:cxnLst>
    <dgm:cxn modelId="{C11B1013-988A-4096-A393-2019BC7E8C50}" type="presOf" srcId="{3DD9CF0A-7C43-49A1-A4FA-E9B38C8E8C63}" destId="{DB6BA5FA-00D4-48DA-8AEB-3AF835798AD5}" srcOrd="0" destOrd="0" presId="urn:microsoft.com/office/officeart/2005/8/layout/vList2"/>
    <dgm:cxn modelId="{87541E38-15DA-4167-9700-5EB6C9ACE6A3}" srcId="{83C7AC6B-B216-4C54-9EC1-2472AE4FF6C7}" destId="{2E85292E-9CA9-41B8-AC61-44865E0086EF}" srcOrd="1" destOrd="0" parTransId="{DE7EA7F5-E42D-41CA-AA71-4C3C03BAC463}" sibTransId="{2FACB192-AD5A-44A2-B587-57F6AE9EEBC5}"/>
    <dgm:cxn modelId="{21D7F84B-7339-4C49-8F26-790F84A9BD1D}" type="presOf" srcId="{2E85292E-9CA9-41B8-AC61-44865E0086EF}" destId="{BF2B3609-DE07-4FD3-AB19-BAD92AB9A2E7}" srcOrd="0" destOrd="0" presId="urn:microsoft.com/office/officeart/2005/8/layout/vList2"/>
    <dgm:cxn modelId="{7A0EF572-7A68-4921-8FAF-D5B4F4C3E0CD}" srcId="{83C7AC6B-B216-4C54-9EC1-2472AE4FF6C7}" destId="{3DD9CF0A-7C43-49A1-A4FA-E9B38C8E8C63}" srcOrd="0" destOrd="0" parTransId="{0EAE2A00-E35A-453E-9AF4-25DC635EDBB7}" sibTransId="{61EF2B23-7F4D-4C3E-BFDB-54D6A306094C}"/>
    <dgm:cxn modelId="{A48A66A8-6B44-4D91-AE6E-1066CC4276B4}" type="presOf" srcId="{83C7AC6B-B216-4C54-9EC1-2472AE4FF6C7}" destId="{941F3C7B-8A51-4801-A71C-89773FBCA780}" srcOrd="0" destOrd="0" presId="urn:microsoft.com/office/officeart/2005/8/layout/vList2"/>
    <dgm:cxn modelId="{C233E322-2EFA-4056-B428-B2E0B5B6589D}" type="presParOf" srcId="{941F3C7B-8A51-4801-A71C-89773FBCA780}" destId="{DB6BA5FA-00D4-48DA-8AEB-3AF835798AD5}" srcOrd="0" destOrd="0" presId="urn:microsoft.com/office/officeart/2005/8/layout/vList2"/>
    <dgm:cxn modelId="{E53E9A7E-C51D-4477-9C8A-4063FF481B97}" type="presParOf" srcId="{941F3C7B-8A51-4801-A71C-89773FBCA780}" destId="{9B739F57-159A-4D18-A579-37E6F1846F7F}" srcOrd="1" destOrd="0" presId="urn:microsoft.com/office/officeart/2005/8/layout/vList2"/>
    <dgm:cxn modelId="{4B2543FB-B252-4BD4-B5DC-FC6DCC132808}" type="presParOf" srcId="{941F3C7B-8A51-4801-A71C-89773FBCA780}" destId="{BF2B3609-DE07-4FD3-AB19-BAD92AB9A2E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6BA5FA-00D4-48DA-8AEB-3AF835798AD5}">
      <dsp:nvSpPr>
        <dsp:cNvPr id="0" name=""/>
        <dsp:cNvSpPr/>
      </dsp:nvSpPr>
      <dsp:spPr>
        <a:xfrm>
          <a:off x="0" y="32424"/>
          <a:ext cx="4380571" cy="687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Iniciar pygame</a:t>
          </a:r>
          <a:endParaRPr lang="en-US" sz="2800" kern="1200"/>
        </a:p>
      </dsp:txBody>
      <dsp:txXfrm>
        <a:off x="33583" y="66007"/>
        <a:ext cx="4313405" cy="620794"/>
      </dsp:txXfrm>
    </dsp:sp>
    <dsp:sp modelId="{BF2B3609-DE07-4FD3-AB19-BAD92AB9A2E7}">
      <dsp:nvSpPr>
        <dsp:cNvPr id="0" name=""/>
        <dsp:cNvSpPr/>
      </dsp:nvSpPr>
      <dsp:spPr>
        <a:xfrm>
          <a:off x="0" y="801024"/>
          <a:ext cx="4380571" cy="687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Definir tamanho do mapa</a:t>
          </a:r>
          <a:endParaRPr lang="en-US" sz="2800" kern="1200" dirty="0"/>
        </a:p>
      </dsp:txBody>
      <dsp:txXfrm>
        <a:off x="33583" y="834607"/>
        <a:ext cx="4313405" cy="620794"/>
      </dsp:txXfrm>
    </dsp:sp>
    <dsp:sp modelId="{A4F0DE38-C071-4B4A-8B7B-ADCA2360D05E}">
      <dsp:nvSpPr>
        <dsp:cNvPr id="0" name=""/>
        <dsp:cNvSpPr/>
      </dsp:nvSpPr>
      <dsp:spPr>
        <a:xfrm>
          <a:off x="0" y="1569624"/>
          <a:ext cx="4380571" cy="687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Definir tempo e </a:t>
          </a:r>
          <a:r>
            <a:rPr lang="pt-BR" sz="2800" kern="1200" dirty="0" err="1"/>
            <a:t>fps</a:t>
          </a:r>
          <a:endParaRPr lang="en-US" sz="2800" kern="1200" dirty="0"/>
        </a:p>
      </dsp:txBody>
      <dsp:txXfrm>
        <a:off x="33583" y="1603207"/>
        <a:ext cx="4313405" cy="620794"/>
      </dsp:txXfrm>
    </dsp:sp>
    <dsp:sp modelId="{2A864F50-CA33-4F60-9280-7B1A2AE40D22}">
      <dsp:nvSpPr>
        <dsp:cNvPr id="0" name=""/>
        <dsp:cNvSpPr/>
      </dsp:nvSpPr>
      <dsp:spPr>
        <a:xfrm>
          <a:off x="0" y="2338224"/>
          <a:ext cx="4380571" cy="687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Limites das paredes</a:t>
          </a:r>
          <a:endParaRPr lang="en-US" sz="2800" kern="1200" dirty="0"/>
        </a:p>
      </dsp:txBody>
      <dsp:txXfrm>
        <a:off x="33583" y="2371807"/>
        <a:ext cx="4313405" cy="6207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6BA5FA-00D4-48DA-8AEB-3AF835798AD5}">
      <dsp:nvSpPr>
        <dsp:cNvPr id="0" name=""/>
        <dsp:cNvSpPr/>
      </dsp:nvSpPr>
      <dsp:spPr>
        <a:xfrm>
          <a:off x="0" y="342982"/>
          <a:ext cx="3992137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>
              <a:solidFill>
                <a:schemeClr val="bg1"/>
              </a:solidFill>
            </a:rPr>
            <a:t>Definir plano de simulação</a:t>
          </a:r>
          <a:endParaRPr lang="en-US" sz="2800" kern="1200" dirty="0"/>
        </a:p>
      </dsp:txBody>
      <dsp:txXfrm>
        <a:off x="54373" y="397355"/>
        <a:ext cx="3883391" cy="1005094"/>
      </dsp:txXfrm>
    </dsp:sp>
    <dsp:sp modelId="{BF2B3609-DE07-4FD3-AB19-BAD92AB9A2E7}">
      <dsp:nvSpPr>
        <dsp:cNvPr id="0" name=""/>
        <dsp:cNvSpPr/>
      </dsp:nvSpPr>
      <dsp:spPr>
        <a:xfrm>
          <a:off x="0" y="1529308"/>
          <a:ext cx="3992137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>
              <a:solidFill>
                <a:schemeClr val="bg1"/>
              </a:solidFill>
            </a:rPr>
            <a:t>Definir taxa em que o plano vai ser atualizado </a:t>
          </a:r>
          <a:endParaRPr lang="en-US" sz="2800" kern="1200" dirty="0"/>
        </a:p>
      </dsp:txBody>
      <dsp:txXfrm>
        <a:off x="54373" y="1583681"/>
        <a:ext cx="3883391" cy="1005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252136-1279-46DC-BD5A-81FAA5F9D6D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02DF70FB-C40A-4B7D-99C6-553A0604931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82C393B8-16C8-45A7-B786-C87E213FCD3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BDCE66B-7C7F-47C5-BCBD-F573AE77086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0D8A897-73BD-4C74-9C59-0331EC59E7F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DFE8940-583C-4CAB-9514-0FAC0741AC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F66316D1-F324-475F-AA38-FEF619C949E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F845341-B319-4117-9DD7-F5164779C0A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0A34D3F9-3A65-4264-912B-23D0B2A650F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AFD800C2-9C4D-4FC8-8AEB-C361496320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CFB5BCAA-C92D-457B-BB0E-30ED2C125D7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pt-BR" sz="6000" spc="-1" strike="noStrike">
                <a:solidFill>
                  <a:schemeClr val="dk1"/>
                </a:solidFill>
                <a:latin typeface="Aptos Display"/>
              </a:rPr>
              <a:t>Clique para </a:t>
            </a:r>
            <a:r>
              <a:rPr b="0" lang="pt-BR" sz="6000" spc="-1" strike="noStrike">
                <a:solidFill>
                  <a:schemeClr val="dk1"/>
                </a:solidFill>
                <a:latin typeface="Aptos Display"/>
              </a:rPr>
              <a:t>editar o </a:t>
            </a:r>
            <a:r>
              <a:rPr b="0" lang="pt-BR" sz="6000" spc="-1" strike="noStrike">
                <a:solidFill>
                  <a:schemeClr val="dk1"/>
                </a:solidFill>
                <a:latin typeface="Aptos Display"/>
              </a:rPr>
              <a:t>título </a:t>
            </a:r>
            <a:r>
              <a:rPr b="0" lang="pt-BR" sz="6000" spc="-1" strike="noStrike">
                <a:solidFill>
                  <a:schemeClr val="dk1"/>
                </a:solidFill>
                <a:latin typeface="Aptos Display"/>
              </a:rPr>
              <a:t>Mestre</a:t>
            </a:r>
            <a:endParaRPr b="0" lang="pt-BR" sz="6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EFD45BD-DB19-4BF6-AF48-AA2A38167ACF}" type="slidenum">
              <a: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chemeClr val="dk1"/>
                </a:solidFill>
                <a:latin typeface="Aptos"/>
              </a:rPr>
              <a:t>Click to edit the outline text format</a:t>
            </a:r>
            <a:endParaRPr b="0" lang="pt-BR" sz="280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chemeClr val="dk1"/>
                </a:solidFill>
                <a:latin typeface="Aptos"/>
              </a:rPr>
              <a:t>Second Outline Level</a:t>
            </a:r>
            <a:endParaRPr b="0" lang="pt-BR" sz="2000" spc="-1" strike="noStrike">
              <a:solidFill>
                <a:schemeClr val="dk1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Aptos"/>
              </a:rPr>
              <a:t>Third Outline Level</a:t>
            </a:r>
            <a:endParaRPr b="0" lang="pt-BR" sz="1800" spc="-1" strike="noStrike">
              <a:solidFill>
                <a:schemeClr val="dk1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chemeClr val="dk1"/>
                </a:solidFill>
                <a:latin typeface="Aptos"/>
              </a:rPr>
              <a:t>Fourth Outline Level</a:t>
            </a:r>
            <a:endParaRPr b="0" lang="pt-BR" sz="1800" spc="-1" strike="noStrike">
              <a:solidFill>
                <a:schemeClr val="dk1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Aptos"/>
              </a:rPr>
              <a:t>Fifth Outline Level</a:t>
            </a:r>
            <a:endParaRPr b="0" lang="pt-BR" sz="2000" spc="-1" strike="noStrike">
              <a:solidFill>
                <a:schemeClr val="dk1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Aptos"/>
              </a:rPr>
              <a:t>Sixth Outline Level</a:t>
            </a:r>
            <a:endParaRPr b="0" lang="pt-BR" sz="2000" spc="-1" strike="noStrike">
              <a:solidFill>
                <a:schemeClr val="dk1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Aptos"/>
              </a:rPr>
              <a:t>Seventh Outline Level</a:t>
            </a:r>
            <a:endParaRPr b="0" lang="pt-BR" sz="20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3200" spc="-1" strike="noStrike">
                <a:solidFill>
                  <a:schemeClr val="dk1"/>
                </a:solidFill>
                <a:latin typeface="Aptos Display"/>
              </a:rPr>
              <a:t>Clique para editar o título Mestre</a:t>
            </a:r>
            <a:endParaRPr b="0" lang="pt-BR" sz="3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chemeClr val="dk1"/>
                </a:solidFill>
                <a:latin typeface="Aptos"/>
              </a:rPr>
              <a:t>Clique para editar os estilos de texto Mestres</a:t>
            </a:r>
            <a:endParaRPr b="0" lang="pt-BR" sz="32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chemeClr val="dk1"/>
                </a:solidFill>
                <a:latin typeface="Aptos"/>
              </a:rPr>
              <a:t>Segundo nível</a:t>
            </a:r>
            <a:endParaRPr b="0" lang="pt-BR" sz="28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chemeClr val="dk1"/>
                </a:solidFill>
                <a:latin typeface="Aptos"/>
              </a:rPr>
              <a:t>Terceiro nível</a:t>
            </a:r>
            <a:endParaRPr b="0" lang="pt-BR" sz="24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chemeClr val="dk1"/>
                </a:solidFill>
                <a:latin typeface="Aptos"/>
              </a:rPr>
              <a:t>Quarto nível</a:t>
            </a:r>
            <a:endParaRPr b="0" lang="pt-BR" sz="20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chemeClr val="dk1"/>
                </a:solidFill>
                <a:latin typeface="Aptos"/>
              </a:rPr>
              <a:t>Quinto nível</a:t>
            </a:r>
            <a:endParaRPr b="0" lang="pt-BR" sz="2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chemeClr val="dk1"/>
                </a:solidFill>
                <a:latin typeface="Aptos"/>
              </a:rPr>
              <a:t>Clique para editar os estilos de texto Mestres</a:t>
            </a:r>
            <a:endParaRPr b="0" lang="pt-BR" sz="16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9EDDA9D-9E74-4627-AB38-617E4716C075}" type="slidenum">
              <a: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3200" spc="-1" strike="noStrike">
                <a:solidFill>
                  <a:schemeClr val="dk1"/>
                </a:solidFill>
                <a:latin typeface="Aptos Display"/>
              </a:rPr>
              <a:t>Clique para editar o título Mestre</a:t>
            </a:r>
            <a:endParaRPr b="0" lang="pt-BR" sz="3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chemeClr val="dk1"/>
                </a:solidFill>
                <a:latin typeface="Aptos"/>
              </a:rPr>
              <a:t>Click to edit the outline text format</a:t>
            </a:r>
            <a:endParaRPr b="0" lang="pt-BR" sz="320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pc="-1" strike="noStrike">
                <a:solidFill>
                  <a:schemeClr val="dk1"/>
                </a:solidFill>
                <a:latin typeface="Aptos"/>
              </a:rPr>
              <a:t>Second Outline Level</a:t>
            </a:r>
            <a:endParaRPr b="0" lang="pt-BR" sz="3200" spc="-1" strike="noStrike">
              <a:solidFill>
                <a:schemeClr val="dk1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chemeClr val="dk1"/>
                </a:solidFill>
                <a:latin typeface="Aptos"/>
              </a:rPr>
              <a:t>Third Outline Level</a:t>
            </a:r>
            <a:endParaRPr b="0" lang="pt-BR" sz="3200" spc="-1" strike="noStrike">
              <a:solidFill>
                <a:schemeClr val="dk1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pc="-1" strike="noStrike">
                <a:solidFill>
                  <a:schemeClr val="dk1"/>
                </a:solidFill>
                <a:latin typeface="Aptos"/>
              </a:rPr>
              <a:t>Fourth Outline Level</a:t>
            </a:r>
            <a:endParaRPr b="0" lang="pt-BR" sz="3200" spc="-1" strike="noStrike">
              <a:solidFill>
                <a:schemeClr val="dk1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chemeClr val="dk1"/>
                </a:solidFill>
                <a:latin typeface="Aptos"/>
              </a:rPr>
              <a:t>Fifth Outline Level</a:t>
            </a:r>
            <a:endParaRPr b="0" lang="pt-BR" sz="3200" spc="-1" strike="noStrike">
              <a:solidFill>
                <a:schemeClr val="dk1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chemeClr val="dk1"/>
                </a:solidFill>
                <a:latin typeface="Aptos"/>
              </a:rPr>
              <a:t>Sixth Outline Level</a:t>
            </a:r>
            <a:endParaRPr b="0" lang="pt-BR" sz="3200" spc="-1" strike="noStrike">
              <a:solidFill>
                <a:schemeClr val="dk1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chemeClr val="dk1"/>
                </a:solidFill>
                <a:latin typeface="Aptos"/>
              </a:rPr>
              <a:t>Seventh Outline Level</a:t>
            </a:r>
            <a:endParaRPr b="0" lang="pt-BR" sz="3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chemeClr val="dk1"/>
                </a:solidFill>
                <a:latin typeface="Aptos"/>
              </a:rPr>
              <a:t>Clique para editar os estilos de texto Mestres</a:t>
            </a:r>
            <a:endParaRPr b="0" lang="pt-BR" sz="16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6BFE5AF-5665-4440-81F1-EA4B2BA192A6}" type="slidenum">
              <a: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chemeClr val="dk1"/>
                </a:solidFill>
                <a:latin typeface="Aptos Display"/>
              </a:rPr>
              <a:t>Clique para editar o título Mestre</a:t>
            </a:r>
            <a:endParaRPr b="0" lang="pt-BR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chemeClr val="dk1"/>
                </a:solidFill>
                <a:latin typeface="Aptos"/>
              </a:rPr>
              <a:t>Clique para editar os </a:t>
            </a:r>
            <a:r>
              <a:rPr b="0" lang="pt-BR" sz="2800" spc="-1" strike="noStrike">
                <a:solidFill>
                  <a:schemeClr val="dk1"/>
                </a:solidFill>
                <a:latin typeface="Aptos"/>
              </a:rPr>
              <a:t>estilos de texto Mestres</a:t>
            </a:r>
            <a:endParaRPr b="0" lang="pt-BR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chemeClr val="dk1"/>
                </a:solidFill>
                <a:latin typeface="Aptos"/>
              </a:rPr>
              <a:t>Segundo nível</a:t>
            </a:r>
            <a:endParaRPr b="0" lang="pt-BR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chemeClr val="dk1"/>
                </a:solidFill>
                <a:latin typeface="Aptos"/>
              </a:rPr>
              <a:t>Terceiro nível</a:t>
            </a:r>
            <a:endParaRPr b="0" lang="pt-BR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chemeClr val="dk1"/>
                </a:solidFill>
                <a:latin typeface="Aptos"/>
              </a:rPr>
              <a:t>Quarto nível</a:t>
            </a:r>
            <a:endParaRPr b="0" lang="pt-BR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chemeClr val="dk1"/>
                </a:solidFill>
                <a:latin typeface="Aptos"/>
              </a:rPr>
              <a:t>Quinto nível</a:t>
            </a:r>
            <a:endParaRPr b="0" lang="pt-B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B8B298B-AA8F-4563-B03A-329DF236429F}" type="slidenum">
              <a: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chemeClr val="dk1"/>
                </a:solidFill>
                <a:latin typeface="Aptos Display"/>
              </a:rPr>
              <a:t>Clique para editar o título Mestre</a:t>
            </a:r>
            <a:endParaRPr b="0" lang="pt-BR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chemeClr val="dk1"/>
                </a:solidFill>
                <a:latin typeface="Aptos"/>
              </a:rPr>
              <a:t>Clique para editar os estilos de texto Mestres</a:t>
            </a:r>
            <a:endParaRPr b="0" lang="pt-BR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chemeClr val="dk1"/>
                </a:solidFill>
                <a:latin typeface="Aptos"/>
              </a:rPr>
              <a:t>Segundo nível</a:t>
            </a:r>
            <a:endParaRPr b="0" lang="pt-BR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chemeClr val="dk1"/>
                </a:solidFill>
                <a:latin typeface="Aptos"/>
              </a:rPr>
              <a:t>Terceiro nível</a:t>
            </a:r>
            <a:endParaRPr b="0" lang="pt-BR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chemeClr val="dk1"/>
                </a:solidFill>
                <a:latin typeface="Aptos"/>
              </a:rPr>
              <a:t>Quarto nível</a:t>
            </a:r>
            <a:endParaRPr b="0" lang="pt-BR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chemeClr val="dk1"/>
                </a:solidFill>
                <a:latin typeface="Aptos"/>
              </a:rPr>
              <a:t>Quinto nível</a:t>
            </a:r>
            <a:endParaRPr b="0" lang="pt-B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EC94261-CD2E-48CB-B49F-E9FA269E7E68}" type="slidenum">
              <a: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chemeClr val="dk1"/>
                </a:solidFill>
                <a:latin typeface="Aptos Display"/>
              </a:rPr>
              <a:t>Clique para editar o título Mestre</a:t>
            </a:r>
            <a:endParaRPr b="0" lang="pt-BR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chemeClr val="dk1"/>
                </a:solidFill>
                <a:latin typeface="Aptos"/>
              </a:rPr>
              <a:t>Clique para editar os estilos de texto Mestres</a:t>
            </a:r>
            <a:endParaRPr b="0" lang="pt-BR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chemeClr val="dk1"/>
                </a:solidFill>
                <a:latin typeface="Aptos"/>
              </a:rPr>
              <a:t>Segundo nível</a:t>
            </a:r>
            <a:endParaRPr b="0" lang="pt-BR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chemeClr val="dk1"/>
                </a:solidFill>
                <a:latin typeface="Aptos"/>
              </a:rPr>
              <a:t>Terceiro nível</a:t>
            </a:r>
            <a:endParaRPr b="0" lang="pt-BR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chemeClr val="dk1"/>
                </a:solidFill>
                <a:latin typeface="Aptos"/>
              </a:rPr>
              <a:t>Quarto nível</a:t>
            </a:r>
            <a:endParaRPr b="0" lang="pt-BR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chemeClr val="dk1"/>
                </a:solidFill>
                <a:latin typeface="Aptos"/>
              </a:rPr>
              <a:t>Quinto nível</a:t>
            </a:r>
            <a:endParaRPr b="0" lang="pt-B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D90F161-E5A5-4B79-A7EB-4C96A78FE459}" type="slidenum">
              <a: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6000" spc="-1" strike="noStrike">
                <a:solidFill>
                  <a:schemeClr val="dk1"/>
                </a:solidFill>
                <a:latin typeface="Aptos Display"/>
              </a:rPr>
              <a:t>Clique para editar o título Mestre</a:t>
            </a:r>
            <a:endParaRPr b="0" lang="pt-BR" sz="6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4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Clique para editar os estilos de texto Mestres</a:t>
            </a:r>
            <a:endParaRPr b="0" lang="pt-BR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E52FD85-B8BB-47FB-87A3-30706D0932E9}" type="slidenum">
              <a: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chemeClr val="dk1"/>
                </a:solidFill>
                <a:latin typeface="Aptos Display"/>
              </a:rPr>
              <a:t>Clique para editar o título Mestre</a:t>
            </a:r>
            <a:endParaRPr b="0" lang="pt-BR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chemeClr val="dk1"/>
                </a:solidFill>
                <a:latin typeface="Aptos"/>
              </a:rPr>
              <a:t>Clique para editar os estilos de texto Mestres</a:t>
            </a:r>
            <a:endParaRPr b="0" lang="pt-BR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chemeClr val="dk1"/>
                </a:solidFill>
                <a:latin typeface="Aptos"/>
              </a:rPr>
              <a:t>Segundo nível</a:t>
            </a:r>
            <a:endParaRPr b="0" lang="pt-BR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chemeClr val="dk1"/>
                </a:solidFill>
                <a:latin typeface="Aptos"/>
              </a:rPr>
              <a:t>Terceiro nível</a:t>
            </a:r>
            <a:endParaRPr b="0" lang="pt-BR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chemeClr val="dk1"/>
                </a:solidFill>
                <a:latin typeface="Aptos"/>
              </a:rPr>
              <a:t>Quarto nível</a:t>
            </a:r>
            <a:endParaRPr b="0" lang="pt-BR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chemeClr val="dk1"/>
                </a:solidFill>
                <a:latin typeface="Aptos"/>
              </a:rPr>
              <a:t>Quinto nível</a:t>
            </a:r>
            <a:endParaRPr b="0" lang="pt-B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chemeClr val="dk1"/>
                </a:solidFill>
                <a:latin typeface="Aptos"/>
              </a:rPr>
              <a:t>Clique para editar os estilos de texto Mestres</a:t>
            </a:r>
            <a:endParaRPr b="0" lang="pt-BR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chemeClr val="dk1"/>
                </a:solidFill>
                <a:latin typeface="Aptos"/>
              </a:rPr>
              <a:t>Segundo nível</a:t>
            </a:r>
            <a:endParaRPr b="0" lang="pt-BR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chemeClr val="dk1"/>
                </a:solidFill>
                <a:latin typeface="Aptos"/>
              </a:rPr>
              <a:t>Terceiro nível</a:t>
            </a:r>
            <a:endParaRPr b="0" lang="pt-BR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chemeClr val="dk1"/>
                </a:solidFill>
                <a:latin typeface="Aptos"/>
              </a:rPr>
              <a:t>Quarto nível</a:t>
            </a:r>
            <a:endParaRPr b="0" lang="pt-BR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chemeClr val="dk1"/>
                </a:solidFill>
                <a:latin typeface="Aptos"/>
              </a:rPr>
              <a:t>Quinto nível</a:t>
            </a:r>
            <a:endParaRPr b="0" lang="pt-B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A77B65E-C7C6-409D-9116-FD65C579FAF1}" type="slidenum">
              <a: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chemeClr val="dk1"/>
                </a:solidFill>
                <a:latin typeface="Aptos Display"/>
              </a:rPr>
              <a:t>Clique para editar o título Mestre</a:t>
            </a:r>
            <a:endParaRPr b="0" lang="pt-BR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chemeClr val="dk1"/>
                </a:solidFill>
                <a:latin typeface="Aptos"/>
              </a:rPr>
              <a:t>Clique para editar os estilos de texto Mestres</a:t>
            </a:r>
            <a:endParaRPr b="0" lang="pt-BR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chemeClr val="dk1"/>
                </a:solidFill>
                <a:latin typeface="Aptos"/>
              </a:rPr>
              <a:t>Clique para editar os estilos de texto Mestres</a:t>
            </a:r>
            <a:endParaRPr b="0" lang="pt-BR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chemeClr val="dk1"/>
                </a:solidFill>
                <a:latin typeface="Aptos"/>
              </a:rPr>
              <a:t>Segundo nível</a:t>
            </a:r>
            <a:endParaRPr b="0" lang="pt-BR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chemeClr val="dk1"/>
                </a:solidFill>
                <a:latin typeface="Aptos"/>
              </a:rPr>
              <a:t>Terceiro nível</a:t>
            </a:r>
            <a:endParaRPr b="0" lang="pt-BR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chemeClr val="dk1"/>
                </a:solidFill>
                <a:latin typeface="Aptos"/>
              </a:rPr>
              <a:t>Quarto nível</a:t>
            </a:r>
            <a:endParaRPr b="0" lang="pt-BR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chemeClr val="dk1"/>
                </a:solidFill>
                <a:latin typeface="Aptos"/>
              </a:rPr>
              <a:t>Quinto nível</a:t>
            </a:r>
            <a:endParaRPr b="0" lang="pt-B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chemeClr val="dk1"/>
                </a:solidFill>
                <a:latin typeface="Aptos"/>
              </a:rPr>
              <a:t>Clique para editar os estilos de texto Mestres</a:t>
            </a:r>
            <a:endParaRPr b="0" lang="pt-BR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chemeClr val="dk1"/>
                </a:solidFill>
                <a:latin typeface="Aptos"/>
              </a:rPr>
              <a:t>Clique para editar os estilos de texto Mestres</a:t>
            </a:r>
            <a:endParaRPr b="0" lang="pt-BR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chemeClr val="dk1"/>
                </a:solidFill>
                <a:latin typeface="Aptos"/>
              </a:rPr>
              <a:t>Segundo nível</a:t>
            </a:r>
            <a:endParaRPr b="0" lang="pt-BR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chemeClr val="dk1"/>
                </a:solidFill>
                <a:latin typeface="Aptos"/>
              </a:rPr>
              <a:t>Terceiro nível</a:t>
            </a:r>
            <a:endParaRPr b="0" lang="pt-BR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chemeClr val="dk1"/>
                </a:solidFill>
                <a:latin typeface="Aptos"/>
              </a:rPr>
              <a:t>Quarto nível</a:t>
            </a:r>
            <a:endParaRPr b="0" lang="pt-BR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chemeClr val="dk1"/>
                </a:solidFill>
                <a:latin typeface="Aptos"/>
              </a:rPr>
              <a:t>Quinto nível</a:t>
            </a:r>
            <a:endParaRPr b="0" lang="pt-B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F7F9FBF-CC8E-4039-8045-6C4300CC1405}" type="slidenum">
              <a: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chemeClr val="dk1"/>
                </a:solidFill>
                <a:latin typeface="Aptos Display"/>
              </a:rPr>
              <a:t>Clique para editar o título Mestre</a:t>
            </a:r>
            <a:endParaRPr b="0" lang="pt-BR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B089281-BD3D-49EA-AD12-90835D876398}" type="slidenum">
              <a: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DFC1788-0DF1-4BB4-9700-D22A0EDE46D2}" type="slidenum">
              <a: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diagramData" Target="../diagrams/data2.xml"/><Relationship Id="rId7" Type="http://schemas.openxmlformats.org/officeDocument/2006/relationships/diagramLayout" Target="../diagrams/layout2.xml"/><Relationship Id="rId8" Type="http://schemas.openxmlformats.org/officeDocument/2006/relationships/diagramQuickStyle" Target="../diagrams/quickStyle2.xml"/><Relationship Id="rId9" Type="http://schemas.openxmlformats.org/officeDocument/2006/relationships/diagramColors" Target="../diagrams/colors2.xml"/><Relationship Id="rId10" Type="http://schemas.microsoft.com/office/2007/relationships/diagramDrawing" Target="../diagrams/drawing2.xml"/><Relationship Id="rId1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10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40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67" name="Rectangle 103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0" y="0"/>
            <a:ext cx="121914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117440" y="3399840"/>
            <a:ext cx="9956520" cy="77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87486"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pt-BR" sz="4800" spc="-1" strike="noStrike">
                <a:solidFill>
                  <a:schemeClr val="dk2"/>
                </a:solidFill>
                <a:latin typeface="Aptos Display"/>
              </a:rPr>
              <a:t>Introdução as Ciências da Computação</a:t>
            </a:r>
            <a:endParaRPr b="0" lang="pt-BR" sz="4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1514160" y="4382280"/>
            <a:ext cx="9559800" cy="103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chemeClr val="dk2"/>
                </a:solidFill>
                <a:latin typeface="Arial"/>
              </a:rPr>
              <a:t>Carlos Eduardo Cintra Siqueira Rodrigues de Mattos – 15445279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chemeClr val="dk2"/>
                </a:solidFill>
                <a:latin typeface="Arial"/>
              </a:rPr>
              <a:t>Felipe Assis Bernardes Falvo – 15004433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0" name="Group 10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676440" y="0"/>
            <a:ext cx="2514960" cy="2174040"/>
            <a:chOff x="9676440" y="0"/>
            <a:chExt cx="2514960" cy="2174040"/>
          </a:xfrm>
        </p:grpSpPr>
        <p:sp>
          <p:nvSpPr>
            <p:cNvPr id="71" name="Freeform: Shape 103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9676080" y="4320"/>
              <a:ext cx="2514600" cy="2169720"/>
            </a:xfrm>
            <a:custGeom>
              <a:avLst/>
              <a:gdLst>
                <a:gd name="textAreaLeft" fmla="*/ -360 w 2514600"/>
                <a:gd name="textAreaRight" fmla="*/ 2514600 w 2514600"/>
                <a:gd name="textAreaTop" fmla="*/ 0 h 2169720"/>
                <a:gd name="textAreaBottom" fmla="*/ 2170080 h 2169720"/>
              </a:gdLst>
              <a:ahLst/>
              <a:rect l="textAreaLeft" t="textAreaTop" r="textAreaRight" b="textAreaBottom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 rotWithShape="0">
              <a:gsLst>
                <a:gs pos="2000">
                  <a:srgbClr val="ffffff">
                    <a:alpha val="10000"/>
                  </a:srgbClr>
                </a:gs>
                <a:gs pos="16000">
                  <a:srgbClr val="4ea72e">
                    <a:alpha val="10000"/>
                  </a:srgbClr>
                </a:gs>
                <a:gs pos="85000">
                  <a:srgbClr val="156082">
                    <a:alpha val="1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0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72" name="Freeform: Shape 103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9698760" y="0"/>
              <a:ext cx="2492640" cy="1947600"/>
            </a:xfrm>
            <a:custGeom>
              <a:avLst/>
              <a:gdLst>
                <a:gd name="textAreaLeft" fmla="*/ 360 w 2492640"/>
                <a:gd name="textAreaRight" fmla="*/ 2493360 w 2492640"/>
                <a:gd name="textAreaTop" fmla="*/ 0 h 1947600"/>
                <a:gd name="textAreaBottom" fmla="*/ 1947960 h 1947600"/>
              </a:gdLst>
              <a:ahLst/>
              <a:rect l="textAreaLeft" t="textAreaTop" r="textAreaRight" b="textAreaBottom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 rotWithShape="0">
              <a:gsLst>
                <a:gs pos="2000">
                  <a:srgbClr val="ffffff">
                    <a:alpha val="10000"/>
                  </a:srgbClr>
                </a:gs>
                <a:gs pos="16000">
                  <a:srgbClr val="4ea72e">
                    <a:alpha val="10000"/>
                  </a:srgbClr>
                </a:gs>
                <a:gs pos="85000">
                  <a:srgbClr val="156082">
                    <a:alpha val="1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0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73" name="Freeform: Shape 103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9690480" y="4320"/>
              <a:ext cx="2500560" cy="1972440"/>
            </a:xfrm>
            <a:custGeom>
              <a:avLst/>
              <a:gdLst>
                <a:gd name="textAreaLeft" fmla="*/ 360 w 2500560"/>
                <a:gd name="textAreaRight" fmla="*/ 2501280 w 2500560"/>
                <a:gd name="textAreaTop" fmla="*/ 0 h 1972440"/>
                <a:gd name="textAreaBottom" fmla="*/ 1972800 h 1972440"/>
              </a:gdLst>
              <a:ahLst/>
              <a:rect l="textAreaLeft" t="textAreaTop" r="textAreaRight" b="textAreaBottom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 rotWithShape="0">
              <a:gsLst>
                <a:gs pos="2000">
                  <a:srgbClr val="ffffff">
                    <a:alpha val="10000"/>
                  </a:srgbClr>
                </a:gs>
                <a:gs pos="16000">
                  <a:srgbClr val="4ea72e">
                    <a:alpha val="10000"/>
                  </a:srgbClr>
                </a:gs>
                <a:gs pos="85000">
                  <a:srgbClr val="156082">
                    <a:alpha val="1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0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800" spc="-1" strike="noStrike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74" name="Freeform: Shape 103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9699120" y="4320"/>
              <a:ext cx="2490840" cy="1943280"/>
            </a:xfrm>
            <a:custGeom>
              <a:avLst/>
              <a:gdLst>
                <a:gd name="textAreaLeft" fmla="*/ -360 w 2490840"/>
                <a:gd name="textAreaRight" fmla="*/ 2490840 w 2490840"/>
                <a:gd name="textAreaTop" fmla="*/ 0 h 1943280"/>
                <a:gd name="textAreaBottom" fmla="*/ 1943640 h 1943280"/>
              </a:gdLst>
              <a:ahLst/>
              <a:rect l="textAreaLeft" t="textAreaTop" r="textAreaRight" b="textAreaBottom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 rotWithShape="0">
              <a:gsLst>
                <a:gs pos="2000">
                  <a:srgbClr val="ffffff">
                    <a:alpha val="10000"/>
                  </a:srgbClr>
                </a:gs>
                <a:gs pos="16000">
                  <a:srgbClr val="4ea72e">
                    <a:alpha val="10000"/>
                  </a:srgbClr>
                </a:gs>
                <a:gs pos="85000">
                  <a:srgbClr val="156082">
                    <a:alpha val="1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0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ptos"/>
              </a:endParaRPr>
            </a:p>
          </p:txBody>
        </p:sp>
      </p:grpSp>
      <p:pic>
        <p:nvPicPr>
          <p:cNvPr id="75" name="Picture 2" descr="Pymunk — Pymunk documentation"/>
          <p:cNvPicPr/>
          <p:nvPr/>
        </p:nvPicPr>
        <p:blipFill>
          <a:blip r:embed="rId1"/>
          <a:stretch/>
        </p:blipFill>
        <p:spPr>
          <a:xfrm>
            <a:off x="2115360" y="320400"/>
            <a:ext cx="7899480" cy="2836080"/>
          </a:xfrm>
          <a:prstGeom prst="rect">
            <a:avLst/>
          </a:prstGeom>
          <a:ln w="0">
            <a:noFill/>
          </a:ln>
        </p:spPr>
      </p:pic>
      <p:grpSp>
        <p:nvGrpSpPr>
          <p:cNvPr id="76" name="Group 10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60" y="4322520"/>
            <a:ext cx="3378240" cy="2535120"/>
            <a:chOff x="-360" y="4322520"/>
            <a:chExt cx="3378240" cy="2535120"/>
          </a:xfrm>
        </p:grpSpPr>
        <p:sp>
          <p:nvSpPr>
            <p:cNvPr id="77" name="Freeform: Shape 104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V="1">
              <a:off x="360" y="4519080"/>
              <a:ext cx="3362760" cy="2338560"/>
            </a:xfrm>
            <a:custGeom>
              <a:avLst/>
              <a:gdLst>
                <a:gd name="textAreaLeft" fmla="*/ 0 w 3362760"/>
                <a:gd name="textAreaRight" fmla="*/ 3363120 w 3362760"/>
                <a:gd name="textAreaTop" fmla="*/ 360 h 2338560"/>
                <a:gd name="textAreaBottom" fmla="*/ 2339280 h 2338560"/>
              </a:gdLst>
              <a:ahLst/>
              <a:rect l="textAreaLeft" t="textAreaTop" r="textAreaRight" b="textAreaBottom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 rotWithShape="0">
              <a:gsLst>
                <a:gs pos="2000">
                  <a:srgbClr val="ffffff">
                    <a:alpha val="10000"/>
                  </a:srgbClr>
                </a:gs>
                <a:gs pos="16000">
                  <a:srgbClr val="4ea72e">
                    <a:alpha val="10000"/>
                  </a:srgbClr>
                </a:gs>
                <a:gs pos="85000">
                  <a:srgbClr val="156082">
                    <a:alpha val="1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78" name="Freeform: Shape 104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V="1">
              <a:off x="360" y="4519080"/>
              <a:ext cx="3362760" cy="2338560"/>
            </a:xfrm>
            <a:custGeom>
              <a:avLst/>
              <a:gdLst>
                <a:gd name="textAreaLeft" fmla="*/ 0 w 3362760"/>
                <a:gd name="textAreaRight" fmla="*/ 3363120 w 3362760"/>
                <a:gd name="textAreaTop" fmla="*/ 360 h 2338560"/>
                <a:gd name="textAreaBottom" fmla="*/ 2339280 h 2338560"/>
              </a:gdLst>
              <a:ahLst/>
              <a:rect l="textAreaLeft" t="textAreaTop" r="textAreaRight" b="textAreaBottom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 rotWithShape="0">
              <a:gsLst>
                <a:gs pos="2000">
                  <a:srgbClr val="ffffff">
                    <a:alpha val="10000"/>
                  </a:srgbClr>
                </a:gs>
                <a:gs pos="16000">
                  <a:srgbClr val="4ea72e">
                    <a:alpha val="10000"/>
                  </a:srgbClr>
                </a:gs>
                <a:gs pos="85000">
                  <a:srgbClr val="156082">
                    <a:alpha val="1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79" name="Freeform: Shape 104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V="1">
              <a:off x="0" y="4498560"/>
              <a:ext cx="3363120" cy="2358360"/>
            </a:xfrm>
            <a:custGeom>
              <a:avLst/>
              <a:gdLst>
                <a:gd name="textAreaLeft" fmla="*/ 0 w 3363120"/>
                <a:gd name="textAreaRight" fmla="*/ 3363480 w 3363120"/>
                <a:gd name="textAreaTop" fmla="*/ -360 h 2358360"/>
                <a:gd name="textAreaBottom" fmla="*/ 2358360 h 2358360"/>
              </a:gdLst>
              <a:ahLst/>
              <a:rect l="textAreaLeft" t="textAreaTop" r="textAreaRight" b="textAreaBottom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 rotWithShape="0">
              <a:gsLst>
                <a:gs pos="2000">
                  <a:srgbClr val="ffffff">
                    <a:alpha val="10000"/>
                  </a:srgbClr>
                </a:gs>
                <a:gs pos="16000">
                  <a:srgbClr val="4ea72e">
                    <a:alpha val="10000"/>
                  </a:srgbClr>
                </a:gs>
                <a:gs pos="85000">
                  <a:srgbClr val="156082">
                    <a:alpha val="1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80" name="Freeform: Shape 104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V="1">
              <a:off x="360" y="4322160"/>
              <a:ext cx="3377520" cy="2534760"/>
            </a:xfrm>
            <a:custGeom>
              <a:avLst/>
              <a:gdLst>
                <a:gd name="textAreaLeft" fmla="*/ 0 w 3377520"/>
                <a:gd name="textAreaRight" fmla="*/ 3377880 w 3377520"/>
                <a:gd name="textAreaTop" fmla="*/ -360 h 2534760"/>
                <a:gd name="textAreaBottom" fmla="*/ 2534760 h 2534760"/>
              </a:gdLst>
              <a:ahLst/>
              <a:rect l="textAreaLeft" t="textAreaTop" r="textAreaRight" b="textAreaBottom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 rotWithShape="0">
              <a:gsLst>
                <a:gs pos="2000">
                  <a:srgbClr val="ffffff">
                    <a:alpha val="10000"/>
                  </a:srgbClr>
                </a:gs>
                <a:gs pos="16000">
                  <a:srgbClr val="4ea72e">
                    <a:alpha val="10000"/>
                  </a:srgbClr>
                </a:gs>
                <a:gs pos="85000">
                  <a:srgbClr val="156082">
                    <a:alpha val="1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ptos"/>
              </a:endParaRPr>
            </a:p>
          </p:txBody>
        </p:sp>
      </p:grpSp>
      <p:pic>
        <p:nvPicPr>
          <p:cNvPr id="81" name="Picture 4" descr=""/>
          <p:cNvPicPr/>
          <p:nvPr/>
        </p:nvPicPr>
        <p:blipFill>
          <a:blip r:embed="rId2"/>
          <a:stretch/>
        </p:blipFill>
        <p:spPr>
          <a:xfrm>
            <a:off x="7362360" y="2417400"/>
            <a:ext cx="3260880" cy="91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410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pic>
        <p:nvPicPr>
          <p:cNvPr id="131" name="Picture 2" descr="PONG (Atari, 1972) - Bojogá"/>
          <p:cNvPicPr/>
          <p:nvPr/>
        </p:nvPicPr>
        <p:blipFill>
          <a:blip r:embed="rId1">
            <a:alphaModFix amt="50000"/>
          </a:blip>
          <a:srcRect l="9" t="0" r="880" b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523880" y="2507400"/>
            <a:ext cx="9143640" cy="290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ffffff"/>
                </a:solidFill>
                <a:latin typeface="Aptos Display"/>
              </a:rPr>
              <a:t>FIM</a:t>
            </a:r>
            <a:endParaRPr b="0" lang="pt-BR" sz="60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63480" y="7009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59099"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5300" spc="-1" strike="noStrike">
                <a:solidFill>
                  <a:schemeClr val="dk1"/>
                </a:solidFill>
                <a:latin typeface="Aptos Display"/>
              </a:rPr>
              <a:t>O que é Pymunk?</a:t>
            </a:r>
            <a:br>
              <a:rPr sz="5300"/>
            </a:br>
            <a:r>
              <a:rPr b="0" lang="pt-BR" sz="5300" spc="-1" strike="noStrike">
                <a:solidFill>
                  <a:schemeClr val="dk1"/>
                </a:solidFill>
                <a:latin typeface="Aptos Display"/>
              </a:rPr>
              <a:t>	</a:t>
            </a:r>
            <a:r>
              <a:rPr b="0" lang="pt-BR" sz="4400" spc="-1" strike="noStrike">
                <a:solidFill>
                  <a:schemeClr val="dk1"/>
                </a:solidFill>
                <a:latin typeface="Aptos Display"/>
              </a:rPr>
              <a:t>biblioteca de física 2D para Python</a:t>
            </a:r>
            <a:br>
              <a:rPr sz="4400"/>
            </a:br>
            <a:endParaRPr b="0" lang="pt-BR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013040" y="13683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84" name="CaixaDeTexto 4"/>
          <p:cNvSpPr/>
          <p:nvPr/>
        </p:nvSpPr>
        <p:spPr>
          <a:xfrm>
            <a:off x="1198080" y="2233440"/>
            <a:ext cx="7785000" cy="22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pt-BR" sz="2800" spc="-1" strike="noStrike">
                <a:solidFill>
                  <a:schemeClr val="dk1"/>
                </a:solidFill>
                <a:latin typeface="Aptos"/>
              </a:rPr>
              <a:t>Funcionalidades</a:t>
            </a:r>
            <a:r>
              <a:rPr b="0" lang="pt-BR" sz="2800" spc="-1" strike="noStrike">
                <a:solidFill>
                  <a:schemeClr val="dk1"/>
                </a:solidFill>
                <a:latin typeface="Aptos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chemeClr val="dk1"/>
                </a:solidFill>
                <a:latin typeface="Aptos"/>
              </a:rPr>
              <a:t>Detecção de colisões.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chemeClr val="dk1"/>
                </a:solidFill>
                <a:latin typeface="Aptos"/>
              </a:rPr>
              <a:t>Simulação de forças e impulsos.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chemeClr val="dk1"/>
                </a:solidFill>
                <a:latin typeface="Aptos"/>
              </a:rPr>
              <a:t>Tratamento de corpos rígidos e suas interações.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CaixaDeTexto 6"/>
          <p:cNvSpPr/>
          <p:nvPr/>
        </p:nvSpPr>
        <p:spPr>
          <a:xfrm>
            <a:off x="1198080" y="4341240"/>
            <a:ext cx="7434360" cy="17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pt-BR" sz="2800" spc="-1" strike="noStrike">
                <a:solidFill>
                  <a:schemeClr val="dk1"/>
                </a:solidFill>
                <a:latin typeface="Aptos"/>
              </a:rPr>
              <a:t>Aplicações</a:t>
            </a:r>
            <a:r>
              <a:rPr b="0" lang="pt-BR" sz="2800" spc="-1" strike="noStrike">
                <a:solidFill>
                  <a:schemeClr val="dk1"/>
                </a:solidFill>
                <a:latin typeface="Aptos"/>
              </a:rPr>
              <a:t>: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chemeClr val="dk1"/>
                </a:solidFill>
                <a:latin typeface="Aptos"/>
              </a:rPr>
              <a:t>simulações educativas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chemeClr val="dk1"/>
                </a:solidFill>
                <a:latin typeface="Aptos"/>
              </a:rPr>
              <a:t>prototipagem de física para desenvolvimento de jogos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206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726600" y="685800"/>
            <a:ext cx="4203000" cy="359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r" defTabSz="914400">
              <a:lnSpc>
                <a:spcPct val="90000"/>
              </a:lnSpc>
              <a:buNone/>
            </a:pPr>
            <a:r>
              <a:rPr b="0" lang="en-US" sz="5400" spc="-1" strike="noStrike">
                <a:solidFill>
                  <a:schemeClr val="lt1"/>
                </a:solidFill>
                <a:latin typeface="Aptos Display"/>
              </a:rPr>
              <a:t>Recriaremos o jogo pong.</a:t>
            </a:r>
            <a:endParaRPr b="0" lang="pt-BR" sz="5400" spc="-1" strike="noStrike">
              <a:solidFill>
                <a:schemeClr val="dk1"/>
              </a:solidFill>
              <a:latin typeface="Aptos"/>
            </a:endParaRPr>
          </a:p>
        </p:txBody>
      </p:sp>
      <p:grpSp>
        <p:nvGrpSpPr>
          <p:cNvPr id="88" name="Group 206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508040" y="1361520"/>
            <a:ext cx="4833720" cy="4257720"/>
            <a:chOff x="1508040" y="1361520"/>
            <a:chExt cx="4833720" cy="4257720"/>
          </a:xfrm>
        </p:grpSpPr>
        <p:sp>
          <p:nvSpPr>
            <p:cNvPr id="89" name="Rectangle 206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08040" y="1361520"/>
              <a:ext cx="4833720" cy="425772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90" name="Rectangle 206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08040" y="1361520"/>
              <a:ext cx="4833720" cy="4257720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ptos"/>
              </a:endParaRPr>
            </a:p>
          </p:txBody>
        </p:sp>
      </p:grpSp>
      <p:sp>
        <p:nvSpPr>
          <p:cNvPr id="91" name="Freeform: Shape 206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580040"/>
            <a:ext cx="1861560" cy="277560"/>
          </a:xfrm>
          <a:custGeom>
            <a:avLst/>
            <a:gdLst>
              <a:gd name="textAreaLeft" fmla="*/ 0 w 1861560"/>
              <a:gd name="textAreaRight" fmla="*/ 1861920 w 1861560"/>
              <a:gd name="textAreaTop" fmla="*/ 0 h 277560"/>
              <a:gd name="textAreaBottom" fmla="*/ 277920 h 277560"/>
            </a:gdLst>
            <a:ahLst/>
            <a:rect l="textAreaLeft" t="textAreaTop" r="textAreaRight" b="textAreaBottom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92" name="Freeform: Shape 207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019600"/>
            <a:ext cx="1861560" cy="277560"/>
          </a:xfrm>
          <a:custGeom>
            <a:avLst/>
            <a:gdLst>
              <a:gd name="textAreaLeft" fmla="*/ 0 w 1861560"/>
              <a:gd name="textAreaRight" fmla="*/ 1861920 w 1861560"/>
              <a:gd name="textAreaTop" fmla="*/ 0 h 277560"/>
              <a:gd name="textAreaBottom" fmla="*/ 277920 h 277560"/>
            </a:gdLst>
            <a:ahLst/>
            <a:rect l="textAreaLeft" t="textAreaTop" r="textAreaRight" b="textAreaBottom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93" name="Rectangle 207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69440" y="1220760"/>
            <a:ext cx="4833720" cy="4257720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94" name="Rectangle 207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69440" y="1220760"/>
            <a:ext cx="4833720" cy="4257720"/>
          </a:xfrm>
          <a:prstGeom prst="rect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95" name="Oval 207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7200" y="4357080"/>
            <a:ext cx="319680" cy="31968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96" name="Oval 207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7200" y="4357080"/>
            <a:ext cx="319680" cy="319680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pic>
        <p:nvPicPr>
          <p:cNvPr id="97" name="Picture 4" descr="Pong, el primer videojuego exitoso en la historia, cumple 50 años |  Videojuegos | Atari | Games | Gaming | México | España | Estados Unidos |  TECNOLOGIA | EL COMERCIO PERÚ"/>
          <p:cNvPicPr/>
          <p:nvPr/>
        </p:nvPicPr>
        <p:blipFill>
          <a:blip r:embed="rId1"/>
          <a:stretch/>
        </p:blipFill>
        <p:spPr>
          <a:xfrm>
            <a:off x="1699920" y="2162880"/>
            <a:ext cx="4172400" cy="2373840"/>
          </a:xfrm>
          <a:prstGeom prst="rect">
            <a:avLst/>
          </a:prstGeom>
          <a:ln w="28575">
            <a:noFill/>
          </a:ln>
        </p:spPr>
      </p:pic>
      <p:sp>
        <p:nvSpPr>
          <p:cNvPr id="98" name="Graphic 2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12080" y="858960"/>
            <a:ext cx="693000" cy="693000"/>
          </a:xfrm>
          <a:custGeom>
            <a:avLst/>
            <a:gdLst>
              <a:gd name="textAreaLeft" fmla="*/ 0 w 693000"/>
              <a:gd name="textAreaRight" fmla="*/ 693360 w 693000"/>
              <a:gd name="textAreaTop" fmla="*/ 0 h 693000"/>
              <a:gd name="textAreaBottom" fmla="*/ 693360 h 693000"/>
            </a:gdLst>
            <a:ahLst/>
            <a:rect l="textAreaLeft" t="textAreaTop" r="textAreaRight" b="textAreaBottom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99" name="Graphic 2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12080" y="858960"/>
            <a:ext cx="693000" cy="693000"/>
          </a:xfrm>
          <a:custGeom>
            <a:avLst/>
            <a:gdLst>
              <a:gd name="textAreaLeft" fmla="*/ 0 w 693000"/>
              <a:gd name="textAreaRight" fmla="*/ 693360 w 693000"/>
              <a:gd name="textAreaTop" fmla="*/ 0 h 693000"/>
              <a:gd name="textAreaBottom" fmla="*/ 693360 h 693000"/>
            </a:gdLst>
            <a:ahLst/>
            <a:rect l="textAreaLeft" t="textAreaTop" r="textAreaRight" b="textAreaBottom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grpSp>
        <p:nvGrpSpPr>
          <p:cNvPr id="100" name="Graphic 18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428480" y="5987160"/>
            <a:ext cx="1054440" cy="469440"/>
            <a:chOff x="10428480" y="5987160"/>
            <a:chExt cx="1054440" cy="469440"/>
          </a:xfrm>
        </p:grpSpPr>
        <p:sp>
          <p:nvSpPr>
            <p:cNvPr id="101" name="Freeform: Shape 208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28480" y="5987160"/>
              <a:ext cx="354960" cy="469440"/>
            </a:xfrm>
            <a:custGeom>
              <a:avLst/>
              <a:gdLst>
                <a:gd name="textAreaLeft" fmla="*/ 0 w 354960"/>
                <a:gd name="textAreaRight" fmla="*/ 355320 w 354960"/>
                <a:gd name="textAreaTop" fmla="*/ 0 h 469440"/>
                <a:gd name="textAreaBottom" fmla="*/ 469800 h 46944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102" name="Freeform: Shape 208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603440" y="5987160"/>
              <a:ext cx="354960" cy="469440"/>
            </a:xfrm>
            <a:custGeom>
              <a:avLst/>
              <a:gdLst>
                <a:gd name="textAreaLeft" fmla="*/ 0 w 354960"/>
                <a:gd name="textAreaRight" fmla="*/ 355320 w 354960"/>
                <a:gd name="textAreaTop" fmla="*/ 0 h 469440"/>
                <a:gd name="textAreaBottom" fmla="*/ 469800 h 46944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103" name="Freeform: Shape 208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78400" y="5987160"/>
              <a:ext cx="354960" cy="469440"/>
            </a:xfrm>
            <a:custGeom>
              <a:avLst/>
              <a:gdLst>
                <a:gd name="textAreaLeft" fmla="*/ 0 w 354960"/>
                <a:gd name="textAreaRight" fmla="*/ 355320 w 354960"/>
                <a:gd name="textAreaTop" fmla="*/ 0 h 469440"/>
                <a:gd name="textAreaBottom" fmla="*/ 469800 h 46944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104" name="Freeform: Shape 208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53000" y="5987160"/>
              <a:ext cx="354960" cy="469440"/>
            </a:xfrm>
            <a:custGeom>
              <a:avLst/>
              <a:gdLst>
                <a:gd name="textAreaLeft" fmla="*/ 0 w 354960"/>
                <a:gd name="textAreaRight" fmla="*/ 355320 w 354960"/>
                <a:gd name="textAreaTop" fmla="*/ 0 h 469440"/>
                <a:gd name="textAreaBottom" fmla="*/ 469800 h 46944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105" name="Freeform: Shape 209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127960" y="5987160"/>
              <a:ext cx="354960" cy="469440"/>
            </a:xfrm>
            <a:custGeom>
              <a:avLst/>
              <a:gdLst>
                <a:gd name="textAreaLeft" fmla="*/ 0 w 354960"/>
                <a:gd name="textAreaRight" fmla="*/ 355320 w 354960"/>
                <a:gd name="textAreaTop" fmla="*/ 0 h 469440"/>
                <a:gd name="textAreaBottom" fmla="*/ 469800 h 46944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Aptos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chemeClr val="lt1"/>
                </a:solidFill>
                <a:latin typeface="Aptos Display"/>
              </a:rPr>
              <a:t>Parâmetros Iniciais</a:t>
            </a:r>
            <a:endParaRPr b="0" lang="pt-BR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15760" y="1690560"/>
            <a:ext cx="464796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chemeClr val="lt1"/>
                </a:solidFill>
                <a:latin typeface="Aptos"/>
              </a:rPr>
              <a:t>No pygame:</a:t>
            </a:r>
            <a:endParaRPr b="0" lang="pt-BR" sz="36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08" name="Espaço Reservado para Conteúdo 2"/>
          <p:cNvSpPr/>
          <p:nvPr/>
        </p:nvSpPr>
        <p:spPr>
          <a:xfrm>
            <a:off x="5900040" y="1690560"/>
            <a:ext cx="501768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3600" spc="-1" strike="noStrike">
                <a:solidFill>
                  <a:schemeClr val="lt1"/>
                </a:solidFill>
                <a:latin typeface="Aptos"/>
              </a:rPr>
              <a:t>No pymunk: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1774822654"/>
              </p:ext>
            </p:extLst>
          </p:nvPr>
        </p:nvGraphicFramePr>
        <p:xfrm>
          <a:off x="1061280" y="2398320"/>
          <a:ext cx="4380120" cy="305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2868430360"/>
              </p:ext>
            </p:extLst>
          </p:nvPr>
        </p:nvGraphicFramePr>
        <p:xfrm>
          <a:off x="6413040" y="2115720"/>
          <a:ext cx="3991680" cy="2701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chemeClr val="lt1"/>
                </a:solidFill>
                <a:latin typeface="Aptos Display"/>
              </a:rPr>
              <a:t>Criação dos objetos</a:t>
            </a:r>
            <a:endParaRPr b="0" lang="pt-BR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10" name="Espaço Reservado para Conteúdo 2"/>
          <p:cNvSpPr/>
          <p:nvPr/>
        </p:nvSpPr>
        <p:spPr>
          <a:xfrm>
            <a:off x="5620320" y="1825560"/>
            <a:ext cx="501768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0" y="1825560"/>
            <a:ext cx="1219176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chemeClr val="lt1"/>
                </a:solidFill>
                <a:latin typeface="Aptos"/>
              </a:rPr>
              <a:t>       </a:t>
            </a:r>
            <a:r>
              <a:rPr b="0" lang="pt-BR" sz="2800" spc="-1" strike="noStrike">
                <a:solidFill>
                  <a:schemeClr val="lt1"/>
                </a:solidFill>
                <a:latin typeface="Aptos"/>
              </a:rPr>
              <a:t>OBJETO 1: BOLA                    OBJETO 2: PAREDE              OBJETO 3: JOGADOR</a:t>
            </a:r>
            <a:endParaRPr b="0" lang="pt-BR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12" name="Elipse 7"/>
          <p:cNvSpPr/>
          <p:nvPr/>
        </p:nvSpPr>
        <p:spPr>
          <a:xfrm>
            <a:off x="1046520" y="2955240"/>
            <a:ext cx="1694520" cy="1716840"/>
          </a:xfrm>
          <a:prstGeom prst="ellipse">
            <a:avLst/>
          </a:prstGeom>
          <a:solidFill>
            <a:srgbClr val="ffffff"/>
          </a:solidFill>
          <a:ln>
            <a:solidFill>
              <a:srgbClr val="4ea7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13" name="Retângulo 8"/>
          <p:cNvSpPr/>
          <p:nvPr/>
        </p:nvSpPr>
        <p:spPr>
          <a:xfrm>
            <a:off x="6003000" y="2431080"/>
            <a:ext cx="185400" cy="3121920"/>
          </a:xfrm>
          <a:prstGeom prst="rect">
            <a:avLst/>
          </a:prstGeom>
          <a:solidFill>
            <a:srgbClr val="ffffff"/>
          </a:solidFill>
          <a:ln>
            <a:solidFill>
              <a:srgbClr val="4ea7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14" name="Retângulo 9"/>
          <p:cNvSpPr/>
          <p:nvPr/>
        </p:nvSpPr>
        <p:spPr>
          <a:xfrm>
            <a:off x="9965520" y="2460600"/>
            <a:ext cx="185400" cy="988560"/>
          </a:xfrm>
          <a:prstGeom prst="rect">
            <a:avLst/>
          </a:prstGeom>
          <a:solidFill>
            <a:srgbClr val="ffffff"/>
          </a:solidFill>
          <a:ln>
            <a:solidFill>
              <a:srgbClr val="4ea7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45200" y="3211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chemeClr val="lt1"/>
                </a:solidFill>
                <a:latin typeface="Aptos Display"/>
              </a:rPr>
              <a:t>BOLA:</a:t>
            </a:r>
            <a:endParaRPr b="0" lang="pt-BR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16" name="Espaço Reservado para Conteúdo 2"/>
          <p:cNvSpPr/>
          <p:nvPr/>
        </p:nvSpPr>
        <p:spPr>
          <a:xfrm>
            <a:off x="5620320" y="1825560"/>
            <a:ext cx="501768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chemeClr val="lt1"/>
                </a:solidFill>
                <a:latin typeface="Aptos"/>
              </a:rPr>
              <a:t>Para criação da bola, definimos a classe BOLA</a:t>
            </a:r>
            <a:endParaRPr b="0" lang="pt-BR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chemeClr val="lt1"/>
                </a:solidFill>
                <a:latin typeface="Aptos"/>
              </a:rPr>
              <a:t>Composta pelas funções: </a:t>
            </a:r>
            <a:endParaRPr b="0" lang="pt-BR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pc="-1" strike="noStrike">
                <a:solidFill>
                  <a:schemeClr val="lt1"/>
                </a:solidFill>
                <a:latin typeface="Aptos"/>
              </a:rPr>
              <a:t>__init__</a:t>
            </a:r>
            <a:endParaRPr b="0" lang="pt-BR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pc="-1" strike="noStrike">
                <a:solidFill>
                  <a:schemeClr val="lt1"/>
                </a:solidFill>
                <a:latin typeface="Aptos"/>
              </a:rPr>
              <a:t>desenho</a:t>
            </a:r>
            <a:endParaRPr b="0" lang="pt-BR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pc="-1" strike="noStrike">
                <a:solidFill>
                  <a:schemeClr val="lt1"/>
                </a:solidFill>
                <a:latin typeface="Aptos"/>
              </a:rPr>
              <a:t>reiniciar</a:t>
            </a:r>
            <a:endParaRPr b="0" lang="pt-BR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18" name="Elipse 13"/>
          <p:cNvSpPr/>
          <p:nvPr/>
        </p:nvSpPr>
        <p:spPr>
          <a:xfrm>
            <a:off x="7828200" y="2687040"/>
            <a:ext cx="3525120" cy="3489480"/>
          </a:xfrm>
          <a:prstGeom prst="ellipse">
            <a:avLst/>
          </a:prstGeom>
          <a:solidFill>
            <a:srgbClr val="ffffff"/>
          </a:solidFill>
          <a:ln>
            <a:solidFill>
              <a:srgbClr val="4ea7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45200" y="3211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chemeClr val="lt1"/>
                </a:solidFill>
                <a:latin typeface="Aptos Display"/>
              </a:rPr>
              <a:t>PAREDE:</a:t>
            </a:r>
            <a:endParaRPr b="0" lang="pt-BR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20" name="Espaço Reservado para Conteúdo 2"/>
          <p:cNvSpPr/>
          <p:nvPr/>
        </p:nvSpPr>
        <p:spPr>
          <a:xfrm>
            <a:off x="5620320" y="1825560"/>
            <a:ext cx="501768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chemeClr val="lt1"/>
                </a:solidFill>
                <a:latin typeface="Aptos"/>
              </a:rPr>
              <a:t>Para criação da parede, definimos a classe “parede”</a:t>
            </a:r>
            <a:endParaRPr b="0" lang="pt-BR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chemeClr val="lt1"/>
                </a:solidFill>
                <a:latin typeface="Aptos"/>
              </a:rPr>
              <a:t>Composta pelas funções: </a:t>
            </a:r>
            <a:endParaRPr b="0" lang="pt-BR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pc="-1" strike="noStrike">
                <a:solidFill>
                  <a:schemeClr val="lt1"/>
                </a:solidFill>
                <a:latin typeface="Aptos"/>
              </a:rPr>
              <a:t>__init__</a:t>
            </a:r>
            <a:endParaRPr b="0" lang="pt-BR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pc="-1" strike="noStrike">
                <a:solidFill>
                  <a:schemeClr val="lt1"/>
                </a:solidFill>
                <a:latin typeface="Aptos"/>
              </a:rPr>
              <a:t>desenho</a:t>
            </a:r>
            <a:endParaRPr b="0" lang="pt-BR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22" name="Retângulo 2"/>
          <p:cNvSpPr/>
          <p:nvPr/>
        </p:nvSpPr>
        <p:spPr>
          <a:xfrm>
            <a:off x="9973080" y="1640520"/>
            <a:ext cx="285840" cy="4536360"/>
          </a:xfrm>
          <a:prstGeom prst="rect">
            <a:avLst/>
          </a:prstGeom>
          <a:solidFill>
            <a:srgbClr val="ffffff"/>
          </a:solidFill>
          <a:ln>
            <a:solidFill>
              <a:srgbClr val="4ea7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745200" y="3211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chemeClr val="lt1"/>
                </a:solidFill>
                <a:latin typeface="Aptos Display"/>
              </a:rPr>
              <a:t>JOGADOR:</a:t>
            </a:r>
            <a:endParaRPr b="0" lang="pt-BR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24" name="Espaço Reservado para Conteúdo 2"/>
          <p:cNvSpPr/>
          <p:nvPr/>
        </p:nvSpPr>
        <p:spPr>
          <a:xfrm>
            <a:off x="5620320" y="1825560"/>
            <a:ext cx="501768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chemeClr val="lt1"/>
                </a:solidFill>
                <a:latin typeface="Aptos"/>
              </a:rPr>
              <a:t>Para criação do jogador, definimos a classe “jogador”</a:t>
            </a:r>
            <a:endParaRPr b="0" lang="pt-BR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chemeClr val="lt1"/>
                </a:solidFill>
                <a:latin typeface="Aptos"/>
              </a:rPr>
              <a:t>Composta pelas funções: </a:t>
            </a:r>
            <a:endParaRPr b="0" lang="pt-BR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pc="-1" strike="noStrike">
                <a:solidFill>
                  <a:schemeClr val="lt1"/>
                </a:solidFill>
                <a:latin typeface="Aptos"/>
              </a:rPr>
              <a:t>__init__</a:t>
            </a:r>
            <a:endParaRPr b="0" lang="pt-BR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pc="-1" strike="noStrike">
                <a:solidFill>
                  <a:schemeClr val="lt1"/>
                </a:solidFill>
                <a:latin typeface="Aptos"/>
              </a:rPr>
              <a:t>sair</a:t>
            </a:r>
            <a:endParaRPr b="0" lang="pt-BR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pc="-1" strike="noStrike">
                <a:solidFill>
                  <a:schemeClr val="lt1"/>
                </a:solidFill>
                <a:latin typeface="Aptos"/>
              </a:rPr>
              <a:t>desenho</a:t>
            </a:r>
            <a:endParaRPr b="0" lang="pt-BR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pc="-1" strike="noStrike">
                <a:solidFill>
                  <a:schemeClr val="lt1"/>
                </a:solidFill>
                <a:latin typeface="Aptos"/>
              </a:rPr>
              <a:t>movimento</a:t>
            </a:r>
            <a:endParaRPr b="0" lang="pt-BR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pc="-1" strike="noStrike">
                <a:solidFill>
                  <a:schemeClr val="lt1"/>
                </a:solidFill>
                <a:latin typeface="Aptos"/>
              </a:rPr>
              <a:t>parada</a:t>
            </a:r>
            <a:endParaRPr b="0" lang="pt-BR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26" name="Retângulo 2"/>
          <p:cNvSpPr/>
          <p:nvPr/>
        </p:nvSpPr>
        <p:spPr>
          <a:xfrm>
            <a:off x="10013760" y="3429000"/>
            <a:ext cx="244800" cy="1203120"/>
          </a:xfrm>
          <a:prstGeom prst="rect">
            <a:avLst/>
          </a:prstGeom>
          <a:solidFill>
            <a:srgbClr val="ffffff"/>
          </a:solidFill>
          <a:ln>
            <a:solidFill>
              <a:srgbClr val="4ea7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45200" y="3211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chemeClr val="lt1"/>
                </a:solidFill>
                <a:latin typeface="Aptos Display"/>
              </a:rPr>
              <a:t>JOGO:</a:t>
            </a:r>
            <a:endParaRPr b="0" lang="pt-BR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28" name="Espaço Reservado para Conteúdo 2"/>
          <p:cNvSpPr/>
          <p:nvPr/>
        </p:nvSpPr>
        <p:spPr>
          <a:xfrm>
            <a:off x="5620320" y="1825560"/>
            <a:ext cx="501768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395720"/>
            <a:ext cx="10201320" cy="521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3550"/>
          </a:bodyPr>
          <a:p>
            <a:pPr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chemeClr val="lt1"/>
                </a:solidFill>
                <a:latin typeface="Aptos"/>
              </a:rPr>
              <a:t>Agora com todos os objetos com suas funcionalidades definidas, as colocaremos para serem demonstradas com auxílio do pygame. Para isso, criamos a função “jogo”</a:t>
            </a:r>
            <a:endParaRPr b="0" lang="pt-BR" sz="2800" spc="-1" strike="noStrike">
              <a:solidFill>
                <a:schemeClr val="dk1"/>
              </a:solidFill>
              <a:latin typeface="Aptos"/>
            </a:endParaRPr>
          </a:p>
          <a:p>
            <a:pPr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chemeClr val="lt1"/>
                </a:solidFill>
                <a:latin typeface="Aptos"/>
              </a:rPr>
              <a:t>Nela:</a:t>
            </a:r>
            <a:endParaRPr b="0" lang="pt-BR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algn="just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pc="-1" strike="noStrike">
                <a:solidFill>
                  <a:schemeClr val="lt1"/>
                </a:solidFill>
                <a:latin typeface="Aptos"/>
              </a:rPr>
              <a:t>Definimos a bola</a:t>
            </a:r>
            <a:endParaRPr b="0" lang="pt-BR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algn="just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pc="-1" strike="noStrike">
                <a:solidFill>
                  <a:schemeClr val="lt1"/>
                </a:solidFill>
                <a:latin typeface="Aptos"/>
              </a:rPr>
              <a:t>Definimos quais são as paredes aos lados, em cima e embaixo</a:t>
            </a:r>
            <a:endParaRPr b="0" lang="pt-BR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algn="just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pc="-1" strike="noStrike">
                <a:solidFill>
                  <a:schemeClr val="lt1"/>
                </a:solidFill>
                <a:latin typeface="Aptos"/>
              </a:rPr>
              <a:t>Definimos parâmetro de colisão</a:t>
            </a:r>
            <a:endParaRPr b="0" lang="pt-BR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algn="just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pc="-1" strike="noStrike">
                <a:solidFill>
                  <a:schemeClr val="lt1"/>
                </a:solidFill>
                <a:latin typeface="Aptos"/>
              </a:rPr>
              <a:t>Definimos posição e teclas que farão os jogadores se moverem</a:t>
            </a:r>
            <a:endParaRPr b="0" lang="pt-BR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algn="just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pc="-1" strike="noStrike">
                <a:solidFill>
                  <a:schemeClr val="lt1"/>
                </a:solidFill>
                <a:latin typeface="Aptos"/>
              </a:rPr>
              <a:t>“</a:t>
            </a:r>
            <a:r>
              <a:rPr b="0" lang="pt-BR" sz="2800" spc="-1" strike="noStrike">
                <a:solidFill>
                  <a:schemeClr val="lt1"/>
                </a:solidFill>
                <a:latin typeface="Aptos"/>
              </a:rPr>
              <a:t>desenhamos” todos os objetos no mapa do pygame</a:t>
            </a:r>
            <a:endParaRPr b="0" lang="pt-BR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algn="just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pc="-1" strike="noStrike">
                <a:solidFill>
                  <a:schemeClr val="lt1"/>
                </a:solidFill>
                <a:latin typeface="Aptos"/>
              </a:rPr>
              <a:t>Definimos como fechar o jogo</a:t>
            </a:r>
            <a:endParaRPr b="0" lang="pt-BR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algn="just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pc="-1" strike="noStrike">
                <a:solidFill>
                  <a:schemeClr val="lt1"/>
                </a:solidFill>
                <a:latin typeface="Aptos"/>
              </a:rPr>
              <a:t>Fps e afins</a:t>
            </a:r>
            <a:endParaRPr b="0" lang="pt-BR" sz="2800" spc="-1" strike="noStrike">
              <a:solidFill>
                <a:schemeClr val="dk1"/>
              </a:solidFill>
              <a:latin typeface="Aptos"/>
            </a:endParaRPr>
          </a:p>
          <a:p>
            <a:pPr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28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Application>LibreOffice/24.2.3.2$Linux_X86_64 LibreOffice_project/420$Build-2</Application>
  <AppVersion>15.0000</AppVersion>
  <Words>268</Words>
  <Paragraphs>55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2024-06-27T00:41:33Z</dcterms:created>
  <dc:creator>Pedro Alberto Joshua Winter</dc:creator>
  <dc:description/>
  <dc:language>en-US</dc:language>
  <cp:lastModifiedBy/>
  <dcterms:modified xsi:type="dcterms:W3CDTF">2024-06-27T10:20:01Z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10</vt:i4>
  </property>
</Properties>
</file>