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C00"/>
    <a:srgbClr val="FDC902"/>
    <a:srgbClr val="FA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950EF-28EA-4559-8114-B86F557BDD3A}" v="1" dt="2024-06-27T11:38:01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berto Joshua Winter" userId="de2f640a5061c42f" providerId="LiveId" clId="{F36950EF-28EA-4559-8114-B86F557BDD3A}"/>
    <pc:docChg chg="undo custSel addSld modSld">
      <pc:chgData name="Pedro Alberto Joshua Winter" userId="de2f640a5061c42f" providerId="LiveId" clId="{F36950EF-28EA-4559-8114-B86F557BDD3A}" dt="2024-06-27T11:40:26.063" v="92" actId="1076"/>
      <pc:docMkLst>
        <pc:docMk/>
      </pc:docMkLst>
      <pc:sldChg chg="addSp modSp mod setBg setFolMasterObjs addAnim modAnim setClrOvrMap">
        <pc:chgData name="Pedro Alberto Joshua Winter" userId="de2f640a5061c42f" providerId="LiveId" clId="{F36950EF-28EA-4559-8114-B86F557BDD3A}" dt="2024-06-27T11:38:13.792" v="69" actId="1076"/>
        <pc:sldMkLst>
          <pc:docMk/>
          <pc:sldMk cId="4293589690" sldId="264"/>
        </pc:sldMkLst>
        <pc:spChg chg="mod">
          <ac:chgData name="Pedro Alberto Joshua Winter" userId="de2f640a5061c42f" providerId="LiveId" clId="{F36950EF-28EA-4559-8114-B86F557BDD3A}" dt="2024-06-27T11:38:07.987" v="68" actId="1076"/>
          <ac:spMkLst>
            <pc:docMk/>
            <pc:sldMk cId="4293589690" sldId="264"/>
            <ac:spMk id="6" creationId="{EF539753-BE01-24A8-28B5-BB7E5D413B5D}"/>
          </ac:spMkLst>
        </pc:spChg>
        <pc:spChg chg="add">
          <ac:chgData name="Pedro Alberto Joshua Winter" userId="de2f640a5061c42f" providerId="LiveId" clId="{F36950EF-28EA-4559-8114-B86F557BDD3A}" dt="2024-06-27T11:37:35.024" v="65" actId="26606"/>
          <ac:spMkLst>
            <pc:docMk/>
            <pc:sldMk cId="4293589690" sldId="264"/>
            <ac:spMk id="4103" creationId="{71B2258F-86CA-4D4D-8270-BC05FCDEBFB3}"/>
          </ac:spMkLst>
        </pc:spChg>
        <pc:picChg chg="mod">
          <ac:chgData name="Pedro Alberto Joshua Winter" userId="de2f640a5061c42f" providerId="LiveId" clId="{F36950EF-28EA-4559-8114-B86F557BDD3A}" dt="2024-06-27T11:38:13.792" v="69" actId="1076"/>
          <ac:picMkLst>
            <pc:docMk/>
            <pc:sldMk cId="4293589690" sldId="264"/>
            <ac:picMk id="4098" creationId="{CCACAEBD-DADF-D370-E55B-FF41336BF3D4}"/>
          </ac:picMkLst>
        </pc:picChg>
      </pc:sldChg>
      <pc:sldChg chg="addSp modSp new mod">
        <pc:chgData name="Pedro Alberto Joshua Winter" userId="de2f640a5061c42f" providerId="LiveId" clId="{F36950EF-28EA-4559-8114-B86F557BDD3A}" dt="2024-06-27T11:40:26.063" v="92" actId="1076"/>
        <pc:sldMkLst>
          <pc:docMk/>
          <pc:sldMk cId="3406127118" sldId="265"/>
        </pc:sldMkLst>
        <pc:spChg chg="mod">
          <ac:chgData name="Pedro Alberto Joshua Winter" userId="de2f640a5061c42f" providerId="LiveId" clId="{F36950EF-28EA-4559-8114-B86F557BDD3A}" dt="2024-06-27T11:40:26.063" v="92" actId="1076"/>
          <ac:spMkLst>
            <pc:docMk/>
            <pc:sldMk cId="3406127118" sldId="265"/>
            <ac:spMk id="2" creationId="{3E3519C1-CEB4-16CD-0C37-2A002846DDC3}"/>
          </ac:spMkLst>
        </pc:spChg>
        <pc:spChg chg="mod">
          <ac:chgData name="Pedro Alberto Joshua Winter" userId="de2f640a5061c42f" providerId="LiveId" clId="{F36950EF-28EA-4559-8114-B86F557BDD3A}" dt="2024-06-27T11:35:34.807" v="35" actId="5793"/>
          <ac:spMkLst>
            <pc:docMk/>
            <pc:sldMk cId="3406127118" sldId="265"/>
            <ac:spMk id="3" creationId="{D040D6B4-AA62-0D60-5867-A18219DB6D33}"/>
          </ac:spMkLst>
        </pc:spChg>
        <pc:spChg chg="add mod">
          <ac:chgData name="Pedro Alberto Joshua Winter" userId="de2f640a5061c42f" providerId="LiveId" clId="{F36950EF-28EA-4559-8114-B86F557BDD3A}" dt="2024-06-27T11:39:56.474" v="85" actId="1076"/>
          <ac:spMkLst>
            <pc:docMk/>
            <pc:sldMk cId="3406127118" sldId="265"/>
            <ac:spMk id="5" creationId="{7B8BB971-B280-97E6-2B81-3EAE55633B22}"/>
          </ac:spMkLst>
        </pc:spChg>
        <pc:spChg chg="add mod">
          <ac:chgData name="Pedro Alberto Joshua Winter" userId="de2f640a5061c42f" providerId="LiveId" clId="{F36950EF-28EA-4559-8114-B86F557BDD3A}" dt="2024-06-27T11:40:15.644" v="91" actId="1076"/>
          <ac:spMkLst>
            <pc:docMk/>
            <pc:sldMk cId="3406127118" sldId="265"/>
            <ac:spMk id="7" creationId="{6FAB3EEE-1E89-0E18-6262-6ABADDFB489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AC6B-B216-4C54-9EC1-2472AE4FF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9CF0A-7C43-49A1-A4FA-E9B38C8E8C63}">
      <dgm:prSet/>
      <dgm:spPr/>
      <dgm:t>
        <a:bodyPr/>
        <a:lstStyle/>
        <a:p>
          <a:r>
            <a:rPr lang="pt-BR"/>
            <a:t>Iniciar pygame</a:t>
          </a:r>
          <a:endParaRPr lang="en-US"/>
        </a:p>
      </dgm:t>
    </dgm:pt>
    <dgm:pt modelId="{0EAE2A00-E35A-453E-9AF4-25DC635EDBB7}" type="parTrans" cxnId="{7A0EF572-7A68-4921-8FAF-D5B4F4C3E0CD}">
      <dgm:prSet/>
      <dgm:spPr/>
      <dgm:t>
        <a:bodyPr/>
        <a:lstStyle/>
        <a:p>
          <a:endParaRPr lang="en-US"/>
        </a:p>
      </dgm:t>
    </dgm:pt>
    <dgm:pt modelId="{61EF2B23-7F4D-4C3E-BFDB-54D6A306094C}" type="sibTrans" cxnId="{7A0EF572-7A68-4921-8FAF-D5B4F4C3E0CD}">
      <dgm:prSet/>
      <dgm:spPr/>
      <dgm:t>
        <a:bodyPr/>
        <a:lstStyle/>
        <a:p>
          <a:endParaRPr lang="en-US"/>
        </a:p>
      </dgm:t>
    </dgm:pt>
    <dgm:pt modelId="{2E85292E-9CA9-41B8-AC61-44865E0086EF}">
      <dgm:prSet/>
      <dgm:spPr/>
      <dgm:t>
        <a:bodyPr/>
        <a:lstStyle/>
        <a:p>
          <a:r>
            <a:rPr lang="pt-BR" dirty="0"/>
            <a:t>Definir tamanho do mapa</a:t>
          </a:r>
          <a:endParaRPr lang="en-US" dirty="0"/>
        </a:p>
      </dgm:t>
    </dgm:pt>
    <dgm:pt modelId="{DE7EA7F5-E42D-41CA-AA71-4C3C03BAC463}" type="parTrans" cxnId="{87541E38-15DA-4167-9700-5EB6C9ACE6A3}">
      <dgm:prSet/>
      <dgm:spPr/>
      <dgm:t>
        <a:bodyPr/>
        <a:lstStyle/>
        <a:p>
          <a:endParaRPr lang="en-US"/>
        </a:p>
      </dgm:t>
    </dgm:pt>
    <dgm:pt modelId="{2FACB192-AD5A-44A2-B587-57F6AE9EEBC5}" type="sibTrans" cxnId="{87541E38-15DA-4167-9700-5EB6C9ACE6A3}">
      <dgm:prSet/>
      <dgm:spPr/>
      <dgm:t>
        <a:bodyPr/>
        <a:lstStyle/>
        <a:p>
          <a:endParaRPr lang="en-US"/>
        </a:p>
      </dgm:t>
    </dgm:pt>
    <dgm:pt modelId="{1730DEB3-10E3-4316-997B-F07E39341D5A}">
      <dgm:prSet/>
      <dgm:spPr/>
      <dgm:t>
        <a:bodyPr/>
        <a:lstStyle/>
        <a:p>
          <a:r>
            <a:rPr lang="pt-BR" dirty="0"/>
            <a:t>Definir tempo e </a:t>
          </a:r>
          <a:r>
            <a:rPr lang="pt-BR" dirty="0" err="1"/>
            <a:t>fps</a:t>
          </a:r>
          <a:endParaRPr lang="en-US" dirty="0"/>
        </a:p>
      </dgm:t>
    </dgm:pt>
    <dgm:pt modelId="{1F0CA670-C0E2-4B67-8BEA-91C4AA725ACA}" type="parTrans" cxnId="{EDE2A3BD-DA29-4E6A-A70D-6A7F0B5F60BC}">
      <dgm:prSet/>
      <dgm:spPr/>
      <dgm:t>
        <a:bodyPr/>
        <a:lstStyle/>
        <a:p>
          <a:endParaRPr lang="en-US"/>
        </a:p>
      </dgm:t>
    </dgm:pt>
    <dgm:pt modelId="{296978DF-85F5-4189-9267-CAFB6052A7E9}" type="sibTrans" cxnId="{EDE2A3BD-DA29-4E6A-A70D-6A7F0B5F60BC}">
      <dgm:prSet/>
      <dgm:spPr/>
      <dgm:t>
        <a:bodyPr/>
        <a:lstStyle/>
        <a:p>
          <a:endParaRPr lang="en-US"/>
        </a:p>
      </dgm:t>
    </dgm:pt>
    <dgm:pt modelId="{321E5994-D3D0-4E54-91E4-44A40AEBE1C8}">
      <dgm:prSet/>
      <dgm:spPr/>
      <dgm:t>
        <a:bodyPr/>
        <a:lstStyle/>
        <a:p>
          <a:r>
            <a:rPr lang="pt-BR" dirty="0"/>
            <a:t>Limites das paredes</a:t>
          </a:r>
          <a:endParaRPr lang="en-US" dirty="0"/>
        </a:p>
      </dgm:t>
    </dgm:pt>
    <dgm:pt modelId="{AC01BEF6-7ADE-44F7-81B4-E18CB64CB082}" type="parTrans" cxnId="{EBA46FCC-C748-4F17-8B96-A2027001C31B}">
      <dgm:prSet/>
      <dgm:spPr/>
      <dgm:t>
        <a:bodyPr/>
        <a:lstStyle/>
        <a:p>
          <a:endParaRPr lang="pt-BR"/>
        </a:p>
      </dgm:t>
    </dgm:pt>
    <dgm:pt modelId="{3E94627B-D71B-470B-9BE8-1028BBFADF70}" type="sibTrans" cxnId="{EBA46FCC-C748-4F17-8B96-A2027001C31B}">
      <dgm:prSet/>
      <dgm:spPr/>
      <dgm:t>
        <a:bodyPr/>
        <a:lstStyle/>
        <a:p>
          <a:endParaRPr lang="pt-BR"/>
        </a:p>
      </dgm:t>
    </dgm:pt>
    <dgm:pt modelId="{941F3C7B-8A51-4801-A71C-89773FBCA780}" type="pres">
      <dgm:prSet presAssocID="{83C7AC6B-B216-4C54-9EC1-2472AE4FF6C7}" presName="linear" presStyleCnt="0">
        <dgm:presLayoutVars>
          <dgm:animLvl val="lvl"/>
          <dgm:resizeHandles val="exact"/>
        </dgm:presLayoutVars>
      </dgm:prSet>
      <dgm:spPr/>
    </dgm:pt>
    <dgm:pt modelId="{DB6BA5FA-00D4-48DA-8AEB-3AF835798AD5}" type="pres">
      <dgm:prSet presAssocID="{3DD9CF0A-7C43-49A1-A4FA-E9B38C8E8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739F57-159A-4D18-A579-37E6F1846F7F}" type="pres">
      <dgm:prSet presAssocID="{61EF2B23-7F4D-4C3E-BFDB-54D6A306094C}" presName="spacer" presStyleCnt="0"/>
      <dgm:spPr/>
    </dgm:pt>
    <dgm:pt modelId="{BF2B3609-DE07-4FD3-AB19-BAD92AB9A2E7}" type="pres">
      <dgm:prSet presAssocID="{2E85292E-9CA9-41B8-AC61-44865E0086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BA61CA-D0C2-4488-93C0-71BCFD18972E}" type="pres">
      <dgm:prSet presAssocID="{2FACB192-AD5A-44A2-B587-57F6AE9EEBC5}" presName="spacer" presStyleCnt="0"/>
      <dgm:spPr/>
    </dgm:pt>
    <dgm:pt modelId="{A4F0DE38-C071-4B4A-8B7B-ADCA2360D05E}" type="pres">
      <dgm:prSet presAssocID="{1730DEB3-10E3-4316-997B-F07E39341D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A0D307-C81D-49F6-9457-04435F4B441A}" type="pres">
      <dgm:prSet presAssocID="{296978DF-85F5-4189-9267-CAFB6052A7E9}" presName="spacer" presStyleCnt="0"/>
      <dgm:spPr/>
    </dgm:pt>
    <dgm:pt modelId="{2A864F50-CA33-4F60-9280-7B1A2AE40D22}" type="pres">
      <dgm:prSet presAssocID="{321E5994-D3D0-4E54-91E4-44A40AEBE1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1B1013-988A-4096-A393-2019BC7E8C50}" type="presOf" srcId="{3DD9CF0A-7C43-49A1-A4FA-E9B38C8E8C63}" destId="{DB6BA5FA-00D4-48DA-8AEB-3AF835798AD5}" srcOrd="0" destOrd="0" presId="urn:microsoft.com/office/officeart/2005/8/layout/vList2"/>
    <dgm:cxn modelId="{87541E38-15DA-4167-9700-5EB6C9ACE6A3}" srcId="{83C7AC6B-B216-4C54-9EC1-2472AE4FF6C7}" destId="{2E85292E-9CA9-41B8-AC61-44865E0086EF}" srcOrd="1" destOrd="0" parTransId="{DE7EA7F5-E42D-41CA-AA71-4C3C03BAC463}" sibTransId="{2FACB192-AD5A-44A2-B587-57F6AE9EEBC5}"/>
    <dgm:cxn modelId="{CEFF7768-D057-49D3-BBA6-392F9E1F3030}" type="presOf" srcId="{1730DEB3-10E3-4316-997B-F07E39341D5A}" destId="{A4F0DE38-C071-4B4A-8B7B-ADCA2360D05E}" srcOrd="0" destOrd="0" presId="urn:microsoft.com/office/officeart/2005/8/layout/vList2"/>
    <dgm:cxn modelId="{21D7F84B-7339-4C49-8F26-790F84A9BD1D}" type="presOf" srcId="{2E85292E-9CA9-41B8-AC61-44865E0086EF}" destId="{BF2B3609-DE07-4FD3-AB19-BAD92AB9A2E7}" srcOrd="0" destOrd="0" presId="urn:microsoft.com/office/officeart/2005/8/layout/vList2"/>
    <dgm:cxn modelId="{7A0EF572-7A68-4921-8FAF-D5B4F4C3E0CD}" srcId="{83C7AC6B-B216-4C54-9EC1-2472AE4FF6C7}" destId="{3DD9CF0A-7C43-49A1-A4FA-E9B38C8E8C63}" srcOrd="0" destOrd="0" parTransId="{0EAE2A00-E35A-453E-9AF4-25DC635EDBB7}" sibTransId="{61EF2B23-7F4D-4C3E-BFDB-54D6A306094C}"/>
    <dgm:cxn modelId="{2961209D-A3AB-42F7-A6A9-370B6E107539}" type="presOf" srcId="{321E5994-D3D0-4E54-91E4-44A40AEBE1C8}" destId="{2A864F50-CA33-4F60-9280-7B1A2AE40D22}" srcOrd="0" destOrd="0" presId="urn:microsoft.com/office/officeart/2005/8/layout/vList2"/>
    <dgm:cxn modelId="{A48A66A8-6B44-4D91-AE6E-1066CC4276B4}" type="presOf" srcId="{83C7AC6B-B216-4C54-9EC1-2472AE4FF6C7}" destId="{941F3C7B-8A51-4801-A71C-89773FBCA780}" srcOrd="0" destOrd="0" presId="urn:microsoft.com/office/officeart/2005/8/layout/vList2"/>
    <dgm:cxn modelId="{EDE2A3BD-DA29-4E6A-A70D-6A7F0B5F60BC}" srcId="{83C7AC6B-B216-4C54-9EC1-2472AE4FF6C7}" destId="{1730DEB3-10E3-4316-997B-F07E39341D5A}" srcOrd="2" destOrd="0" parTransId="{1F0CA670-C0E2-4B67-8BEA-91C4AA725ACA}" sibTransId="{296978DF-85F5-4189-9267-CAFB6052A7E9}"/>
    <dgm:cxn modelId="{EBA46FCC-C748-4F17-8B96-A2027001C31B}" srcId="{83C7AC6B-B216-4C54-9EC1-2472AE4FF6C7}" destId="{321E5994-D3D0-4E54-91E4-44A40AEBE1C8}" srcOrd="3" destOrd="0" parTransId="{AC01BEF6-7ADE-44F7-81B4-E18CB64CB082}" sibTransId="{3E94627B-D71B-470B-9BE8-1028BBFADF70}"/>
    <dgm:cxn modelId="{C233E322-2EFA-4056-B428-B2E0B5B6589D}" type="presParOf" srcId="{941F3C7B-8A51-4801-A71C-89773FBCA780}" destId="{DB6BA5FA-00D4-48DA-8AEB-3AF835798AD5}" srcOrd="0" destOrd="0" presId="urn:microsoft.com/office/officeart/2005/8/layout/vList2"/>
    <dgm:cxn modelId="{E53E9A7E-C51D-4477-9C8A-4063FF481B97}" type="presParOf" srcId="{941F3C7B-8A51-4801-A71C-89773FBCA780}" destId="{9B739F57-159A-4D18-A579-37E6F1846F7F}" srcOrd="1" destOrd="0" presId="urn:microsoft.com/office/officeart/2005/8/layout/vList2"/>
    <dgm:cxn modelId="{4B2543FB-B252-4BD4-B5DC-FC6DCC132808}" type="presParOf" srcId="{941F3C7B-8A51-4801-A71C-89773FBCA780}" destId="{BF2B3609-DE07-4FD3-AB19-BAD92AB9A2E7}" srcOrd="2" destOrd="0" presId="urn:microsoft.com/office/officeart/2005/8/layout/vList2"/>
    <dgm:cxn modelId="{A7E6F528-3A57-436D-A5E6-3A72F2C2A266}" type="presParOf" srcId="{941F3C7B-8A51-4801-A71C-89773FBCA780}" destId="{BBBA61CA-D0C2-4488-93C0-71BCFD18972E}" srcOrd="3" destOrd="0" presId="urn:microsoft.com/office/officeart/2005/8/layout/vList2"/>
    <dgm:cxn modelId="{25329AC1-39AF-4B9E-9C4B-5F3939097C4C}" type="presParOf" srcId="{941F3C7B-8A51-4801-A71C-89773FBCA780}" destId="{A4F0DE38-C071-4B4A-8B7B-ADCA2360D05E}" srcOrd="4" destOrd="0" presId="urn:microsoft.com/office/officeart/2005/8/layout/vList2"/>
    <dgm:cxn modelId="{860DE953-CA03-4AA2-A3ED-E6D388069A83}" type="presParOf" srcId="{941F3C7B-8A51-4801-A71C-89773FBCA780}" destId="{08A0D307-C81D-49F6-9457-04435F4B441A}" srcOrd="5" destOrd="0" presId="urn:microsoft.com/office/officeart/2005/8/layout/vList2"/>
    <dgm:cxn modelId="{978E4A54-7E67-451A-9A45-C06C80C70781}" type="presParOf" srcId="{941F3C7B-8A51-4801-A71C-89773FBCA780}" destId="{2A864F50-CA33-4F60-9280-7B1A2AE40D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AC6B-B216-4C54-9EC1-2472AE4FF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9CF0A-7C43-49A1-A4FA-E9B38C8E8C63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Definir plano de simulação</a:t>
          </a:r>
          <a:endParaRPr lang="en-US" dirty="0"/>
        </a:p>
      </dgm:t>
    </dgm:pt>
    <dgm:pt modelId="{0EAE2A00-E35A-453E-9AF4-25DC635EDBB7}" type="parTrans" cxnId="{7A0EF572-7A68-4921-8FAF-D5B4F4C3E0CD}">
      <dgm:prSet/>
      <dgm:spPr/>
      <dgm:t>
        <a:bodyPr/>
        <a:lstStyle/>
        <a:p>
          <a:endParaRPr lang="en-US"/>
        </a:p>
      </dgm:t>
    </dgm:pt>
    <dgm:pt modelId="{61EF2B23-7F4D-4C3E-BFDB-54D6A306094C}" type="sibTrans" cxnId="{7A0EF572-7A68-4921-8FAF-D5B4F4C3E0CD}">
      <dgm:prSet/>
      <dgm:spPr/>
      <dgm:t>
        <a:bodyPr/>
        <a:lstStyle/>
        <a:p>
          <a:endParaRPr lang="en-US"/>
        </a:p>
      </dgm:t>
    </dgm:pt>
    <dgm:pt modelId="{2E85292E-9CA9-41B8-AC61-44865E0086EF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Definir taxa em que o plano vai ser atualizado </a:t>
          </a:r>
          <a:endParaRPr lang="en-US" dirty="0"/>
        </a:p>
      </dgm:t>
    </dgm:pt>
    <dgm:pt modelId="{DE7EA7F5-E42D-41CA-AA71-4C3C03BAC463}" type="parTrans" cxnId="{87541E38-15DA-4167-9700-5EB6C9ACE6A3}">
      <dgm:prSet/>
      <dgm:spPr/>
      <dgm:t>
        <a:bodyPr/>
        <a:lstStyle/>
        <a:p>
          <a:endParaRPr lang="en-US"/>
        </a:p>
      </dgm:t>
    </dgm:pt>
    <dgm:pt modelId="{2FACB192-AD5A-44A2-B587-57F6AE9EEBC5}" type="sibTrans" cxnId="{87541E38-15DA-4167-9700-5EB6C9ACE6A3}">
      <dgm:prSet/>
      <dgm:spPr/>
      <dgm:t>
        <a:bodyPr/>
        <a:lstStyle/>
        <a:p>
          <a:endParaRPr lang="en-US"/>
        </a:p>
      </dgm:t>
    </dgm:pt>
    <dgm:pt modelId="{941F3C7B-8A51-4801-A71C-89773FBCA780}" type="pres">
      <dgm:prSet presAssocID="{83C7AC6B-B216-4C54-9EC1-2472AE4FF6C7}" presName="linear" presStyleCnt="0">
        <dgm:presLayoutVars>
          <dgm:animLvl val="lvl"/>
          <dgm:resizeHandles val="exact"/>
        </dgm:presLayoutVars>
      </dgm:prSet>
      <dgm:spPr/>
    </dgm:pt>
    <dgm:pt modelId="{DB6BA5FA-00D4-48DA-8AEB-3AF835798AD5}" type="pres">
      <dgm:prSet presAssocID="{3DD9CF0A-7C43-49A1-A4FA-E9B38C8E8C63}" presName="parentText" presStyleLbl="node1" presStyleIdx="0" presStyleCnt="2" custLinFactY="5905" custLinFactNeighborX="21415" custLinFactNeighborY="100000">
        <dgm:presLayoutVars>
          <dgm:chMax val="0"/>
          <dgm:bulletEnabled val="1"/>
        </dgm:presLayoutVars>
      </dgm:prSet>
      <dgm:spPr/>
    </dgm:pt>
    <dgm:pt modelId="{9B739F57-159A-4D18-A579-37E6F1846F7F}" type="pres">
      <dgm:prSet presAssocID="{61EF2B23-7F4D-4C3E-BFDB-54D6A306094C}" presName="spacer" presStyleCnt="0"/>
      <dgm:spPr/>
    </dgm:pt>
    <dgm:pt modelId="{BF2B3609-DE07-4FD3-AB19-BAD92AB9A2E7}" type="pres">
      <dgm:prSet presAssocID="{2E85292E-9CA9-41B8-AC61-44865E0086EF}" presName="parentText" presStyleLbl="node1" presStyleIdx="1" presStyleCnt="2" custLinFactY="5173" custLinFactNeighborX="8566" custLinFactNeighborY="100000">
        <dgm:presLayoutVars>
          <dgm:chMax val="0"/>
          <dgm:bulletEnabled val="1"/>
        </dgm:presLayoutVars>
      </dgm:prSet>
      <dgm:spPr/>
    </dgm:pt>
  </dgm:ptLst>
  <dgm:cxnLst>
    <dgm:cxn modelId="{C11B1013-988A-4096-A393-2019BC7E8C50}" type="presOf" srcId="{3DD9CF0A-7C43-49A1-A4FA-E9B38C8E8C63}" destId="{DB6BA5FA-00D4-48DA-8AEB-3AF835798AD5}" srcOrd="0" destOrd="0" presId="urn:microsoft.com/office/officeart/2005/8/layout/vList2"/>
    <dgm:cxn modelId="{87541E38-15DA-4167-9700-5EB6C9ACE6A3}" srcId="{83C7AC6B-B216-4C54-9EC1-2472AE4FF6C7}" destId="{2E85292E-9CA9-41B8-AC61-44865E0086EF}" srcOrd="1" destOrd="0" parTransId="{DE7EA7F5-E42D-41CA-AA71-4C3C03BAC463}" sibTransId="{2FACB192-AD5A-44A2-B587-57F6AE9EEBC5}"/>
    <dgm:cxn modelId="{21D7F84B-7339-4C49-8F26-790F84A9BD1D}" type="presOf" srcId="{2E85292E-9CA9-41B8-AC61-44865E0086EF}" destId="{BF2B3609-DE07-4FD3-AB19-BAD92AB9A2E7}" srcOrd="0" destOrd="0" presId="urn:microsoft.com/office/officeart/2005/8/layout/vList2"/>
    <dgm:cxn modelId="{7A0EF572-7A68-4921-8FAF-D5B4F4C3E0CD}" srcId="{83C7AC6B-B216-4C54-9EC1-2472AE4FF6C7}" destId="{3DD9CF0A-7C43-49A1-A4FA-E9B38C8E8C63}" srcOrd="0" destOrd="0" parTransId="{0EAE2A00-E35A-453E-9AF4-25DC635EDBB7}" sibTransId="{61EF2B23-7F4D-4C3E-BFDB-54D6A306094C}"/>
    <dgm:cxn modelId="{A48A66A8-6B44-4D91-AE6E-1066CC4276B4}" type="presOf" srcId="{83C7AC6B-B216-4C54-9EC1-2472AE4FF6C7}" destId="{941F3C7B-8A51-4801-A71C-89773FBCA780}" srcOrd="0" destOrd="0" presId="urn:microsoft.com/office/officeart/2005/8/layout/vList2"/>
    <dgm:cxn modelId="{C233E322-2EFA-4056-B428-B2E0B5B6589D}" type="presParOf" srcId="{941F3C7B-8A51-4801-A71C-89773FBCA780}" destId="{DB6BA5FA-00D4-48DA-8AEB-3AF835798AD5}" srcOrd="0" destOrd="0" presId="urn:microsoft.com/office/officeart/2005/8/layout/vList2"/>
    <dgm:cxn modelId="{E53E9A7E-C51D-4477-9C8A-4063FF481B97}" type="presParOf" srcId="{941F3C7B-8A51-4801-A71C-89773FBCA780}" destId="{9B739F57-159A-4D18-A579-37E6F1846F7F}" srcOrd="1" destOrd="0" presId="urn:microsoft.com/office/officeart/2005/8/layout/vList2"/>
    <dgm:cxn modelId="{4B2543FB-B252-4BD4-B5DC-FC6DCC132808}" type="presParOf" srcId="{941F3C7B-8A51-4801-A71C-89773FBCA780}" destId="{BF2B3609-DE07-4FD3-AB19-BAD92AB9A2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BA5FA-00D4-48DA-8AEB-3AF835798AD5}">
      <dsp:nvSpPr>
        <dsp:cNvPr id="0" name=""/>
        <dsp:cNvSpPr/>
      </dsp:nvSpPr>
      <dsp:spPr>
        <a:xfrm>
          <a:off x="0" y="324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Iniciar pygame</a:t>
          </a:r>
          <a:endParaRPr lang="en-US" sz="2800" kern="1200"/>
        </a:p>
      </dsp:txBody>
      <dsp:txXfrm>
        <a:off x="33583" y="66007"/>
        <a:ext cx="4313405" cy="620794"/>
      </dsp:txXfrm>
    </dsp:sp>
    <dsp:sp modelId="{BF2B3609-DE07-4FD3-AB19-BAD92AB9A2E7}">
      <dsp:nvSpPr>
        <dsp:cNvPr id="0" name=""/>
        <dsp:cNvSpPr/>
      </dsp:nvSpPr>
      <dsp:spPr>
        <a:xfrm>
          <a:off x="0" y="8010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Definir tamanho do mapa</a:t>
          </a:r>
          <a:endParaRPr lang="en-US" sz="2800" kern="1200" dirty="0"/>
        </a:p>
      </dsp:txBody>
      <dsp:txXfrm>
        <a:off x="33583" y="834607"/>
        <a:ext cx="4313405" cy="620794"/>
      </dsp:txXfrm>
    </dsp:sp>
    <dsp:sp modelId="{A4F0DE38-C071-4B4A-8B7B-ADCA2360D05E}">
      <dsp:nvSpPr>
        <dsp:cNvPr id="0" name=""/>
        <dsp:cNvSpPr/>
      </dsp:nvSpPr>
      <dsp:spPr>
        <a:xfrm>
          <a:off x="0" y="15696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Definir tempo e </a:t>
          </a:r>
          <a:r>
            <a:rPr lang="pt-BR" sz="2800" kern="1200" dirty="0" err="1"/>
            <a:t>fps</a:t>
          </a:r>
          <a:endParaRPr lang="en-US" sz="2800" kern="1200" dirty="0"/>
        </a:p>
      </dsp:txBody>
      <dsp:txXfrm>
        <a:off x="33583" y="1603207"/>
        <a:ext cx="4313405" cy="620794"/>
      </dsp:txXfrm>
    </dsp:sp>
    <dsp:sp modelId="{2A864F50-CA33-4F60-9280-7B1A2AE40D22}">
      <dsp:nvSpPr>
        <dsp:cNvPr id="0" name=""/>
        <dsp:cNvSpPr/>
      </dsp:nvSpPr>
      <dsp:spPr>
        <a:xfrm>
          <a:off x="0" y="2338224"/>
          <a:ext cx="4380571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Limites das paredes</a:t>
          </a:r>
          <a:endParaRPr lang="en-US" sz="2800" kern="1200" dirty="0"/>
        </a:p>
      </dsp:txBody>
      <dsp:txXfrm>
        <a:off x="33583" y="2371807"/>
        <a:ext cx="4313405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BA5FA-00D4-48DA-8AEB-3AF835798AD5}">
      <dsp:nvSpPr>
        <dsp:cNvPr id="0" name=""/>
        <dsp:cNvSpPr/>
      </dsp:nvSpPr>
      <dsp:spPr>
        <a:xfrm>
          <a:off x="0" y="342982"/>
          <a:ext cx="399213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bg1"/>
              </a:solidFill>
            </a:rPr>
            <a:t>Definir plano de simulação</a:t>
          </a:r>
          <a:endParaRPr lang="en-US" sz="2800" kern="1200" dirty="0"/>
        </a:p>
      </dsp:txBody>
      <dsp:txXfrm>
        <a:off x="54373" y="397355"/>
        <a:ext cx="3883391" cy="1005094"/>
      </dsp:txXfrm>
    </dsp:sp>
    <dsp:sp modelId="{BF2B3609-DE07-4FD3-AB19-BAD92AB9A2E7}">
      <dsp:nvSpPr>
        <dsp:cNvPr id="0" name=""/>
        <dsp:cNvSpPr/>
      </dsp:nvSpPr>
      <dsp:spPr>
        <a:xfrm>
          <a:off x="0" y="1529308"/>
          <a:ext cx="399213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bg1"/>
              </a:solidFill>
            </a:rPr>
            <a:t>Definir taxa em que o plano vai ser atualizado </a:t>
          </a:r>
          <a:endParaRPr lang="en-US" sz="2800" kern="1200" dirty="0"/>
        </a:p>
      </dsp:txBody>
      <dsp:txXfrm>
        <a:off x="54373" y="1583681"/>
        <a:ext cx="3883391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AD552-AB84-A90E-569B-E746B907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20250-6E7A-AA61-5836-CE104938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C964F-E849-FE12-4DDB-08C0D8D3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223FC-8902-4FE4-052F-892BA0A9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1B4C0-8F29-4574-9BE8-529F91E1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0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4345-E0EA-B120-CEB2-6F4F0EC5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86AB94-F56E-9719-520A-0EA6839AE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51DFA-23BF-8D40-CE27-F2D6C29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39701-6C5B-D71E-0CD8-54BE286C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36B25-9967-7548-2067-2E304D4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6D18F-1F8C-A65C-9A10-A7514F5D0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FE4F4-DE86-0F61-CA13-18FB3D8E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0C8DAA-1B4C-24FD-D5CF-C38EFEDF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66EFC-A6AF-3B36-4865-C4B8B6D2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C5CC-C98A-D5FC-F73A-9A724263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E4B3-EC40-9100-DABB-ABEEDAF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22254-DABC-4C5C-A07C-A5543BAD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3018A-B2EC-6E7F-5614-38522E5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F3303-5A4C-1313-25CD-E680A5CA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E968E-0BFB-2EF5-8F85-7903D471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2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897-E352-6EBB-CD55-148A1EE8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8E6C81-B662-BBFD-14ED-D40290FC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237879-5104-AEF3-D195-3C3D51BA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32147-4B34-C7AD-CC27-F115BC31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C2719-FA42-3DC1-EADE-75E93C9F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3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D2A5-6E5C-87CC-F798-CF95E5FF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F200A-8772-B22B-CE03-909CA6269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D95EEE-D5D2-6B16-CE30-794A6B59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09CE0-1F2A-D229-E8B2-8BA8FDE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1C041-C24D-F378-E468-7BE76CBF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7992D4-6FF4-AF24-F8AC-E9A965DF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3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BF-381B-6907-AFF4-7F4703F6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34213-33F3-CD1E-00BA-E5B212B8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E03DD-DF0D-B9BA-8DF4-3CFFCE02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DAC2E4-590F-4A52-8DA5-4038D8D13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51351F-1C70-BBD4-94B3-2C9214979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6ECE92-4EA9-4BAE-92EB-BD5C454D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DBB0EC-E7E2-99DD-7D87-0CB6B485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2A0EC9-D192-E6B2-F7FE-BB4501A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0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E18E0-AAB6-21C5-3058-C5BF00BB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13E756-1BBF-C4AB-5132-060B3D57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EB6CBC-E9A8-68EC-B8B7-63C1563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7DEFDD-79E6-35F4-6B40-CC5E19A5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7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829A68-F666-C637-A2B6-D6B8FE5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5981F9-08C2-ABBE-6906-E87F4D8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4376C-07A5-D83A-D8C3-492E9A9D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CF31-FDA1-1952-990B-B69A7B88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B4761-0F81-6B0B-EEA6-02780B9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2D0598-9D61-FD88-60CE-95C9D0B5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29596-EAC7-516B-D6F4-31B2F974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81D8E-E837-2A2D-38C2-F4E32D11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9D3199-33BA-F33A-5361-D1F214BA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46F7-B98D-278D-20BB-713343F0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EB652-87D6-B7C6-F3B7-31822906A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0FE50-C730-2928-31A9-73163CA1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B66E1D-25B7-E2F3-65E1-0EF0B887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65DF2-5C19-8D20-5A80-F026625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BBF8C-246B-FCFB-A42B-47D3C4C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5B90D5-B4F3-447F-F6FE-235F683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B9086-13B4-FDFD-CADA-2722472C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DE85F-04E1-5271-D754-73D4E0CE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07EBA-2342-4D6C-8A0C-5D967694CC4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671F9-19AC-2A35-F989-C458101A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A2BF8-C58F-AD37-1920-5FC95E37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6C69E-69A5-4C5B-8F95-1B5EF7A9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00AB75-559A-09AD-584A-64F82B87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1" y="3399769"/>
            <a:ext cx="9956798" cy="775845"/>
          </a:xfrm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tx2"/>
                </a:solidFill>
              </a:rPr>
              <a:t>Introdução as Ciências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00461-6ADD-D938-B672-04940D77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0" y="4382234"/>
            <a:ext cx="9560279" cy="1039100"/>
          </a:xfrm>
        </p:spPr>
        <p:txBody>
          <a:bodyPr anchor="ctr">
            <a:normAutofit/>
          </a:bodyPr>
          <a:lstStyle/>
          <a:p>
            <a:r>
              <a:rPr lang="pt-BR" sz="2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Carlos Eduardo Cintra Siqueira Rodrigues de Mattos – 15445279</a:t>
            </a:r>
          </a:p>
          <a:p>
            <a:r>
              <a:rPr lang="pt-BR" sz="2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Felipe Assis Bernardes </a:t>
            </a:r>
            <a:r>
              <a:rPr lang="pt-BR" sz="2000" b="0" i="0" u="none" strike="noStrike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Falvo</a:t>
            </a:r>
            <a:r>
              <a:rPr lang="pt-BR" sz="2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15004433</a:t>
            </a:r>
            <a:endParaRPr lang="pt-BR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Pymunk — Pymunk documentation">
            <a:extLst>
              <a:ext uri="{FF2B5EF4-FFF2-40B4-BE49-F238E27FC236}">
                <a16:creationId xmlns:a16="http://schemas.microsoft.com/office/drawing/2014/main" id="{1789FBDD-21AF-224B-A7F4-0AA32DCC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5431" y="320231"/>
            <a:ext cx="7899686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0F8199-9EE9-F2AB-AF5A-7F974E70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26" y="2417304"/>
            <a:ext cx="3261329" cy="91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NG (Atari, 1972) - Bojogá">
            <a:extLst>
              <a:ext uri="{FF2B5EF4-FFF2-40B4-BE49-F238E27FC236}">
                <a16:creationId xmlns:a16="http://schemas.microsoft.com/office/drawing/2014/main" id="{CCACAEBD-DADF-D370-E55B-FF41336BF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87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solidFill>
            <a:srgbClr val="FAC700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F539753-BE01-24A8-28B5-BB7E5D41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0722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9358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19C1-CEB4-16CD-0C37-2A002846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701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O que é </a:t>
            </a:r>
            <a:r>
              <a:rPr lang="pt-BR" sz="5300" dirty="0" err="1"/>
              <a:t>Pymunk</a:t>
            </a:r>
            <a:r>
              <a:rPr lang="pt-BR" sz="5300" dirty="0"/>
              <a:t>?</a:t>
            </a:r>
            <a:br>
              <a:rPr lang="pt-BR" sz="5300" dirty="0"/>
            </a:br>
            <a:r>
              <a:rPr lang="pt-BR" sz="5300" dirty="0"/>
              <a:t>	</a:t>
            </a:r>
            <a:r>
              <a:rPr lang="pt-BR" sz="4400" dirty="0"/>
              <a:t>biblioteca de física 2D para Python</a:t>
            </a:r>
            <a:br>
              <a:rPr lang="pt-BR" sz="4400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0D6B4-AA62-0D60-5867-A18219DB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8BB971-B280-97E6-2B81-3EAE55633B22}"/>
              </a:ext>
            </a:extLst>
          </p:cNvPr>
          <p:cNvSpPr txBox="1"/>
          <p:nvPr/>
        </p:nvSpPr>
        <p:spPr>
          <a:xfrm>
            <a:off x="1198150" y="2233526"/>
            <a:ext cx="77852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Funcionalidades</a:t>
            </a:r>
            <a:r>
              <a:rPr lang="pt-BR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Detecção de colisões.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Simulação de forças e impulsos.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Tratamento de corpos rígidos e suas interações.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AB3EEE-1E89-0E18-6262-6ABADDFB489E}"/>
              </a:ext>
            </a:extLst>
          </p:cNvPr>
          <p:cNvSpPr txBox="1"/>
          <p:nvPr/>
        </p:nvSpPr>
        <p:spPr>
          <a:xfrm>
            <a:off x="1198150" y="4341076"/>
            <a:ext cx="74348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Aplicações</a:t>
            </a:r>
            <a:r>
              <a:rPr lang="pt-BR" sz="28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simulações educativas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prototipagem de física para 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34061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22EA5-B53B-CA29-0DDF-5192ACD4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Recriaremos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jogo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pong.</a:t>
            </a:r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2" name="Picture 4" descr="Pong, el primer videojuego exitoso en la historia, cumple 50 años |  Videojuegos | Atari | Games | Gaming | México | España | Estados Unidos |  TECNOLOGIA | EL COMERCIO PERÚ">
            <a:extLst>
              <a:ext uri="{FF2B5EF4-FFF2-40B4-BE49-F238E27FC236}">
                <a16:creationId xmlns:a16="http://schemas.microsoft.com/office/drawing/2014/main" id="{3ABB52B0-760D-3C41-DE3B-F5DC3800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022" y="2162727"/>
            <a:ext cx="4172845" cy="237420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8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8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2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Parâmetros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C197B-B483-47F5-A883-4A2BAE05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97" y="1690688"/>
            <a:ext cx="46482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</a:rPr>
              <a:t>No </a:t>
            </a:r>
            <a:r>
              <a:rPr lang="pt-BR" sz="3600" dirty="0" err="1">
                <a:solidFill>
                  <a:schemeClr val="bg1"/>
                </a:solidFill>
              </a:rPr>
              <a:t>pygame</a:t>
            </a:r>
            <a:r>
              <a:rPr lang="pt-BR" sz="36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899924" y="1690688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No </a:t>
            </a:r>
            <a:r>
              <a:rPr lang="pt-BR" sz="3600" dirty="0" err="1">
                <a:solidFill>
                  <a:schemeClr val="bg1"/>
                </a:solidFill>
              </a:rPr>
              <a:t>pymunk</a:t>
            </a:r>
            <a:r>
              <a:rPr lang="pt-BR" sz="36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0914A4-3E3D-240C-A9F9-F4DDA2FA7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87818"/>
              </p:ext>
            </p:extLst>
          </p:nvPr>
        </p:nvGraphicFramePr>
        <p:xfrm>
          <a:off x="1061221" y="2398384"/>
          <a:ext cx="4380571" cy="305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DE8A039-B633-AA3B-AC96-87BC68EA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46988"/>
              </p:ext>
            </p:extLst>
          </p:nvPr>
        </p:nvGraphicFramePr>
        <p:xfrm>
          <a:off x="6412879" y="2115557"/>
          <a:ext cx="3992137" cy="270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78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Criação dos objetos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620215" y="1825625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B0ECF9F-0A7B-8FFE-88A9-87600AD4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OBJETO 1: BOLA                    OBJETO 2: PAREDE              OBJETO 3: JOGADOR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64E563-B57D-5C37-7B56-46467F438FBD}"/>
              </a:ext>
            </a:extLst>
          </p:cNvPr>
          <p:cNvSpPr/>
          <p:nvPr/>
        </p:nvSpPr>
        <p:spPr>
          <a:xfrm>
            <a:off x="1046542" y="2955161"/>
            <a:ext cx="1694986" cy="1717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C70060-6CEF-C169-A30D-0C420C3806E2}"/>
              </a:ext>
            </a:extLst>
          </p:cNvPr>
          <p:cNvSpPr/>
          <p:nvPr/>
        </p:nvSpPr>
        <p:spPr>
          <a:xfrm>
            <a:off x="6003073" y="2430966"/>
            <a:ext cx="185854" cy="312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2898B9-505C-8E8F-CABD-364B72B60D81}"/>
              </a:ext>
            </a:extLst>
          </p:cNvPr>
          <p:cNvSpPr/>
          <p:nvPr/>
        </p:nvSpPr>
        <p:spPr>
          <a:xfrm>
            <a:off x="9965473" y="2460722"/>
            <a:ext cx="185854" cy="988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3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3" y="32111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BOLA: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620215" y="1825625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CB003-932D-91D7-0E9C-1DEB4706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criação da bola, definimos a classe BOLA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Composta pelas funções: </a:t>
            </a:r>
          </a:p>
          <a:p>
            <a:r>
              <a:rPr lang="pt-BR" dirty="0">
                <a:solidFill>
                  <a:schemeClr val="bg1"/>
                </a:solidFill>
              </a:rPr>
              <a:t>__</a:t>
            </a:r>
            <a:r>
              <a:rPr lang="pt-BR" dirty="0" err="1">
                <a:solidFill>
                  <a:schemeClr val="bg1"/>
                </a:solidFill>
              </a:rPr>
              <a:t>init</a:t>
            </a:r>
            <a:r>
              <a:rPr lang="pt-BR" dirty="0">
                <a:solidFill>
                  <a:schemeClr val="bg1"/>
                </a:solidFill>
              </a:rPr>
              <a:t>__</a:t>
            </a:r>
          </a:p>
          <a:p>
            <a:r>
              <a:rPr lang="pt-BR" dirty="0">
                <a:solidFill>
                  <a:schemeClr val="bg1"/>
                </a:solidFill>
              </a:rPr>
              <a:t>sair</a:t>
            </a:r>
          </a:p>
          <a:p>
            <a:r>
              <a:rPr lang="pt-BR" dirty="0">
                <a:solidFill>
                  <a:schemeClr val="bg1"/>
                </a:solidFill>
              </a:rPr>
              <a:t>desenho</a:t>
            </a:r>
          </a:p>
          <a:p>
            <a:r>
              <a:rPr lang="pt-BR" dirty="0">
                <a:solidFill>
                  <a:schemeClr val="bg1"/>
                </a:solidFill>
              </a:rPr>
              <a:t>movimento</a:t>
            </a:r>
          </a:p>
          <a:p>
            <a:r>
              <a:rPr lang="pt-BR" dirty="0">
                <a:solidFill>
                  <a:schemeClr val="bg1"/>
                </a:solidFill>
              </a:rPr>
              <a:t>parada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85D8DC-0898-A38C-31E7-D42219EAF6A6}"/>
              </a:ext>
            </a:extLst>
          </p:cNvPr>
          <p:cNvSpPr/>
          <p:nvPr/>
        </p:nvSpPr>
        <p:spPr>
          <a:xfrm>
            <a:off x="7828343" y="2687000"/>
            <a:ext cx="3525457" cy="3489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3" y="32111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PAREDE: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620215" y="1825625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CB003-932D-91D7-0E9C-1DEB4706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criação da parede, definimos a classe “parede”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Composta pelas funções: </a:t>
            </a:r>
          </a:p>
          <a:p>
            <a:r>
              <a:rPr lang="pt-BR" dirty="0">
                <a:solidFill>
                  <a:schemeClr val="bg1"/>
                </a:solidFill>
              </a:rPr>
              <a:t>__</a:t>
            </a:r>
            <a:r>
              <a:rPr lang="pt-BR" dirty="0" err="1">
                <a:solidFill>
                  <a:schemeClr val="bg1"/>
                </a:solidFill>
              </a:rPr>
              <a:t>init</a:t>
            </a:r>
            <a:r>
              <a:rPr lang="pt-BR" dirty="0">
                <a:solidFill>
                  <a:schemeClr val="bg1"/>
                </a:solidFill>
              </a:rPr>
              <a:t>__</a:t>
            </a:r>
          </a:p>
          <a:p>
            <a:r>
              <a:rPr lang="pt-BR" dirty="0">
                <a:solidFill>
                  <a:schemeClr val="bg1"/>
                </a:solidFill>
              </a:rPr>
              <a:t>desenho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EADC54-0C44-8FD9-2FF0-06FAD667C441}"/>
              </a:ext>
            </a:extLst>
          </p:cNvPr>
          <p:cNvSpPr/>
          <p:nvPr/>
        </p:nvSpPr>
        <p:spPr>
          <a:xfrm>
            <a:off x="9972908" y="1640410"/>
            <a:ext cx="286214" cy="4536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96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3" y="32111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JOGADOR: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620215" y="1825625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CB003-932D-91D7-0E9C-1DEB4706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criação do jogador, definimos a classe “jogador”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Composta pelas funções: </a:t>
            </a:r>
          </a:p>
          <a:p>
            <a:r>
              <a:rPr lang="pt-BR" dirty="0">
                <a:solidFill>
                  <a:schemeClr val="bg1"/>
                </a:solidFill>
              </a:rPr>
              <a:t>__</a:t>
            </a:r>
            <a:r>
              <a:rPr lang="pt-BR" dirty="0" err="1">
                <a:solidFill>
                  <a:schemeClr val="bg1"/>
                </a:solidFill>
              </a:rPr>
              <a:t>init</a:t>
            </a:r>
            <a:r>
              <a:rPr lang="pt-BR" dirty="0">
                <a:solidFill>
                  <a:schemeClr val="bg1"/>
                </a:solidFill>
              </a:rPr>
              <a:t>__</a:t>
            </a:r>
          </a:p>
          <a:p>
            <a:r>
              <a:rPr lang="pt-BR" dirty="0">
                <a:solidFill>
                  <a:schemeClr val="bg1"/>
                </a:solidFill>
              </a:rPr>
              <a:t>sair</a:t>
            </a:r>
          </a:p>
          <a:p>
            <a:r>
              <a:rPr lang="pt-BR" dirty="0">
                <a:solidFill>
                  <a:schemeClr val="bg1"/>
                </a:solidFill>
              </a:rPr>
              <a:t>desenho</a:t>
            </a:r>
          </a:p>
          <a:p>
            <a:r>
              <a:rPr lang="pt-BR" dirty="0">
                <a:solidFill>
                  <a:schemeClr val="bg1"/>
                </a:solidFill>
              </a:rPr>
              <a:t>movimento</a:t>
            </a:r>
          </a:p>
          <a:p>
            <a:r>
              <a:rPr lang="pt-BR" dirty="0">
                <a:solidFill>
                  <a:schemeClr val="bg1"/>
                </a:solidFill>
              </a:rPr>
              <a:t>parada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EADC54-0C44-8FD9-2FF0-06FAD667C441}"/>
              </a:ext>
            </a:extLst>
          </p:cNvPr>
          <p:cNvSpPr/>
          <p:nvPr/>
        </p:nvSpPr>
        <p:spPr>
          <a:xfrm>
            <a:off x="10013795" y="3429000"/>
            <a:ext cx="245327" cy="1203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C633-9659-7CAB-BB2D-45C94516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3" y="32111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JOGO: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5AE5C8-9CEF-ECEF-BA7E-5C1CBE90E725}"/>
              </a:ext>
            </a:extLst>
          </p:cNvPr>
          <p:cNvSpPr txBox="1">
            <a:spLocks/>
          </p:cNvSpPr>
          <p:nvPr/>
        </p:nvSpPr>
        <p:spPr>
          <a:xfrm>
            <a:off x="5620215" y="1825625"/>
            <a:ext cx="501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2CB003-932D-91D7-0E9C-1DEB4706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31"/>
            <a:ext cx="10201507" cy="52113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Agora com todos os objetos com suas funcionalidades definidas, as colocaremos para serem demonstradas com auxílio do </a:t>
            </a:r>
            <a:r>
              <a:rPr lang="pt-BR" dirty="0" err="1">
                <a:solidFill>
                  <a:schemeClr val="bg1"/>
                </a:solidFill>
              </a:rPr>
              <a:t>pygame</a:t>
            </a:r>
            <a:r>
              <a:rPr lang="pt-BR" dirty="0">
                <a:solidFill>
                  <a:schemeClr val="bg1"/>
                </a:solidFill>
              </a:rPr>
              <a:t>. Para isso, criamos a função “jogo”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Nela: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Definimos a bola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Definimos quais são as paredes aos lados, em cima e embaixo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Definimos parâmetro de colisão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Definimos posição e teclas que farão os jogadores se moverem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“desenhamos” todos os objetos no mapa do </a:t>
            </a:r>
            <a:r>
              <a:rPr lang="pt-BR" dirty="0" err="1">
                <a:solidFill>
                  <a:schemeClr val="bg1"/>
                </a:solidFill>
              </a:rPr>
              <a:t>pygame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Definimos como fechar o jogo</a:t>
            </a:r>
          </a:p>
          <a:p>
            <a:pPr algn="just"/>
            <a:r>
              <a:rPr lang="pt-BR" dirty="0" err="1">
                <a:solidFill>
                  <a:schemeClr val="bg1"/>
                </a:solidFill>
              </a:rPr>
              <a:t>Fps</a:t>
            </a:r>
            <a:r>
              <a:rPr lang="pt-BR" dirty="0">
                <a:solidFill>
                  <a:schemeClr val="bg1"/>
                </a:solidFill>
              </a:rPr>
              <a:t> e afins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Introdução as Ciências da Computação</vt:lpstr>
      <vt:lpstr>O que é Pymunk?  biblioteca de física 2D para Python </vt:lpstr>
      <vt:lpstr>Recriaremos o jogo pong.</vt:lpstr>
      <vt:lpstr>Parâmetros Iniciais</vt:lpstr>
      <vt:lpstr>Criação dos objetos</vt:lpstr>
      <vt:lpstr>BOLA:</vt:lpstr>
      <vt:lpstr>PAREDE:</vt:lpstr>
      <vt:lpstr>JOGADOR:</vt:lpstr>
      <vt:lpstr>JOGO: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Alberto Joshua Winter</dc:creator>
  <cp:lastModifiedBy>Pedro Alberto Joshua Winter</cp:lastModifiedBy>
  <cp:revision>1</cp:revision>
  <dcterms:created xsi:type="dcterms:W3CDTF">2024-06-27T00:41:33Z</dcterms:created>
  <dcterms:modified xsi:type="dcterms:W3CDTF">2024-06-27T11:40:34Z</dcterms:modified>
</cp:coreProperties>
</file>