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213C-B80A-CB4D-BBFA-8BF9BBC8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A578E-E43B-0642-B462-0E9990FE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996C-E3F3-2B4C-97A4-7C673AA3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4DFF-9917-6744-A96D-C82A9B01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E973-AA56-9049-BA54-0CA1E2D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CBBE-810E-1046-80FC-3E035D77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40D-3243-FD48-A287-0CE590D6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9815-03EB-C141-A8E2-AF2DBD0A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2451-902B-8346-A07E-85AFC155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95F6-665D-2C47-8C3F-A89D2782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ACF91-C24E-5549-8559-0591BA8C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FC505-B585-2A4D-9542-2C2C7BD4A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FCB-152B-7C40-AA76-CF0BC05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A49C-9283-3043-9845-404CE88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0964-FF6A-C145-B12B-EC01D57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36E2-0C42-9E45-8444-69008341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9089-3F33-A947-81EA-4C1CCD3F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5E27-1898-1A48-B0C7-54C70DE5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7D2E-429E-0C47-B0A9-25D9F42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9397-F869-0B40-A593-A8B543C7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A690-22E3-2046-B962-6D015F7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B3CA-83D8-A54A-A36C-1B8AF393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23BA-1524-724A-B737-F8A3A9D8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2FCD-6C61-E34A-A5D7-95BB4441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8B2F-2B27-C74E-A692-4AE7DE4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79F3-5F15-FF4D-9738-304C19F7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1F61-58A0-104C-9AEC-52971E03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229D4-7B38-0F4B-BFC8-20607D19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59D6-3D57-B046-ADFC-E0B0FF4C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8B9BD-3099-654E-9CAC-EFE76D7D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E0D5-8BDD-8B4A-A411-104BBF2A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5596-8467-7246-9621-EEC5A5C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A943-7D08-F540-A29D-30FE2326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36750-F5AF-744D-8B05-A1073799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FC43-D7B0-7B48-A521-C761021A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20B7A-9ABF-5042-AAA5-7BFF90F3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372E-7A7A-0049-8484-DE58F3F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2D8B1-BACD-CE42-96D0-A0D49944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0A66-E5B8-F94F-B147-E5A4C755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3D5B-89CD-E549-A089-1B812E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EA607-744B-5640-957E-D2B8A34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71ACE-04F7-404E-A620-7881CCAF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099F5-04A3-F248-81E2-FE9E5C8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5A82E-A13A-324B-9766-AEDE7220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F8C87-C3DC-DD4D-BB73-FA43FD77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F8137-E7B1-194C-865D-B1F8EF71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051-125C-BD4F-904C-8A316B0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B549-FC24-EE42-ACCE-460A1366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350F-7B41-FD46-9988-38B25B31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03AD-9E57-E944-A83D-AED151C7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3A71-8F77-3343-857A-DD1A3927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D843-5225-4D4E-AE97-8ED5D0C4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33C-4DE8-7246-86B5-CE3069CB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9590E-26AC-3940-8E2E-3C68C5F5A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EAE0-BBE2-EC40-934A-57C677D3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2901-7A04-5844-8BCF-FD2C7B94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C891D-2EBD-F248-9A65-01B59C12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162-09D8-C944-B5DA-2C345E70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10A5-79F5-9444-97D8-9C8094E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B882D-FC4B-AA48-954C-3919BB9D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B791-19B7-6E47-A0B3-9A786F4AE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6CB-7E78-F74F-B45E-53CF433FB0C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7CE2-F6A9-844A-9175-95C21DCB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24C4-8FE4-C741-9147-B1C6A12E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A88D-EA2A-7C47-811D-28B756D1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176331-3FE3-7A4A-B306-5F5B4B70CEEC}"/>
              </a:ext>
            </a:extLst>
          </p:cNvPr>
          <p:cNvSpPr/>
          <p:nvPr/>
        </p:nvSpPr>
        <p:spPr>
          <a:xfrm flipH="1">
            <a:off x="4536830" y="2848708"/>
            <a:ext cx="3118339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07809-3777-534F-BB7F-A0C7A97D1C9C}"/>
              </a:ext>
            </a:extLst>
          </p:cNvPr>
          <p:cNvSpPr/>
          <p:nvPr/>
        </p:nvSpPr>
        <p:spPr>
          <a:xfrm flipH="1">
            <a:off x="5474677" y="3552091"/>
            <a:ext cx="1242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2889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52579-F9ED-6041-9A0D-75D379990040}"/>
              </a:ext>
            </a:extLst>
          </p:cNvPr>
          <p:cNvSpPr/>
          <p:nvPr/>
        </p:nvSpPr>
        <p:spPr>
          <a:xfrm>
            <a:off x="398585" y="885090"/>
            <a:ext cx="2708030" cy="37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B6196-8498-764B-9C58-5559F964433C}"/>
              </a:ext>
            </a:extLst>
          </p:cNvPr>
          <p:cNvSpPr/>
          <p:nvPr/>
        </p:nvSpPr>
        <p:spPr>
          <a:xfrm>
            <a:off x="4267198" y="4894384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8C3C1-C654-BE44-A39C-AA09AFB807B5}"/>
              </a:ext>
            </a:extLst>
          </p:cNvPr>
          <p:cNvSpPr/>
          <p:nvPr/>
        </p:nvSpPr>
        <p:spPr>
          <a:xfrm>
            <a:off x="4267198" y="2889737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5C891-5D85-AB4A-AF5E-45A4BC0C0241}"/>
              </a:ext>
            </a:extLst>
          </p:cNvPr>
          <p:cNvSpPr/>
          <p:nvPr/>
        </p:nvSpPr>
        <p:spPr>
          <a:xfrm>
            <a:off x="8323385" y="2889737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E4F07-A8A5-894C-ADD7-DB31224EE4A1}"/>
              </a:ext>
            </a:extLst>
          </p:cNvPr>
          <p:cNvSpPr/>
          <p:nvPr/>
        </p:nvSpPr>
        <p:spPr>
          <a:xfrm>
            <a:off x="398585" y="1940167"/>
            <a:ext cx="2708030" cy="45368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3F4B7-2A19-CC4F-A710-005F2144D116}"/>
              </a:ext>
            </a:extLst>
          </p:cNvPr>
          <p:cNvSpPr txBox="1"/>
          <p:nvPr/>
        </p:nvSpPr>
        <p:spPr>
          <a:xfrm>
            <a:off x="515815" y="209837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61C85-1B7A-E14B-93EC-227343A4DBCB}"/>
              </a:ext>
            </a:extLst>
          </p:cNvPr>
          <p:cNvSpPr/>
          <p:nvPr/>
        </p:nvSpPr>
        <p:spPr>
          <a:xfrm>
            <a:off x="8323385" y="4894384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4F8A6-F197-844C-810F-EF1F992B2D5C}"/>
              </a:ext>
            </a:extLst>
          </p:cNvPr>
          <p:cNvSpPr/>
          <p:nvPr/>
        </p:nvSpPr>
        <p:spPr>
          <a:xfrm>
            <a:off x="8323385" y="885090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4D02E3-55B7-C44B-A07E-824B815026CC}"/>
              </a:ext>
            </a:extLst>
          </p:cNvPr>
          <p:cNvSpPr/>
          <p:nvPr/>
        </p:nvSpPr>
        <p:spPr>
          <a:xfrm>
            <a:off x="4267198" y="885090"/>
            <a:ext cx="3352800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1507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451714-82B6-414F-A506-BEDB84C7D9DF}"/>
              </a:ext>
            </a:extLst>
          </p:cNvPr>
          <p:cNvSpPr/>
          <p:nvPr/>
        </p:nvSpPr>
        <p:spPr>
          <a:xfrm>
            <a:off x="4437184" y="739655"/>
            <a:ext cx="3317631" cy="514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corn">
            <a:extLst>
              <a:ext uri="{FF2B5EF4-FFF2-40B4-BE49-F238E27FC236}">
                <a16:creationId xmlns:a16="http://schemas.microsoft.com/office/drawing/2014/main" id="{A17B1551-6D42-E649-9700-832958C9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961" y="1124316"/>
            <a:ext cx="3681046" cy="3681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9E9DA-7E12-B54B-8C32-2C2DB98F5166}"/>
              </a:ext>
            </a:extLst>
          </p:cNvPr>
          <p:cNvSpPr txBox="1"/>
          <p:nvPr/>
        </p:nvSpPr>
        <p:spPr>
          <a:xfrm>
            <a:off x="4793180" y="801150"/>
            <a:ext cx="202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  <a:p>
            <a:r>
              <a:rPr lang="en-US" dirty="0"/>
              <a:t>Product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DA413-948A-9449-9CE8-3B600A03463C}"/>
              </a:ext>
            </a:extLst>
          </p:cNvPr>
          <p:cNvSpPr/>
          <p:nvPr/>
        </p:nvSpPr>
        <p:spPr>
          <a:xfrm>
            <a:off x="8452338" y="767862"/>
            <a:ext cx="3516923" cy="2661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Sellers info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F8F30-328E-6A4E-8332-579A5A99A6CA}"/>
              </a:ext>
            </a:extLst>
          </p:cNvPr>
          <p:cNvSpPr/>
          <p:nvPr/>
        </p:nvSpPr>
        <p:spPr>
          <a:xfrm>
            <a:off x="8745414" y="4330577"/>
            <a:ext cx="293076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product seller</a:t>
            </a:r>
          </a:p>
        </p:txBody>
      </p:sp>
    </p:spTree>
    <p:extLst>
      <p:ext uri="{BB962C8B-B14F-4D97-AF65-F5344CB8AC3E}">
        <p14:creationId xmlns:p14="http://schemas.microsoft.com/office/powerpoint/2010/main" val="41582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Lima</dc:creator>
  <cp:lastModifiedBy>Felipe Lima</cp:lastModifiedBy>
  <cp:revision>3</cp:revision>
  <dcterms:created xsi:type="dcterms:W3CDTF">2020-10-21T15:48:04Z</dcterms:created>
  <dcterms:modified xsi:type="dcterms:W3CDTF">2020-10-21T16:30:33Z</dcterms:modified>
</cp:coreProperties>
</file>