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Fira Code" panose="020B0809050000020004" pitchFamily="49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czc8FrezoZbNLQpuZF2UWbeF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4BF37-CB12-4F51-A9E0-C4EFE0969631}">
  <a:tblStyle styleId="{C374BF37-CB12-4F51-A9E0-C4EFE0969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e2f6bb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e2f6bb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e2f6bb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ce2f6bb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2f6bb9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ce2f6bb9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e2f6bb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ce2f6bb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e2f6b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ce2f6b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e2f6bb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2ce2f6bb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e2f6bb9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2ce2f6bb9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e2f6bb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ce2f6bb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2f6bb9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2ce2f6bb9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e2f6bb9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ce2f6bb9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e2f6bb9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ce2f6bb9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ce2f6bb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ce2f6bb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e2f6bb9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ce2f6bb9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ce2f6bb9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2ce2f6bb9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ce2f6bb9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ce2f6bb9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e2f6bb9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ce2f6bb9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2f6bb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2ce2f6bb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e2f6b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ce2f6b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2f6bb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ce2f6bb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e fatiamento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4" name="Google Shape;13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5acd94546_0_28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28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5acd94546_0_28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acd94546_0_28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e2f6bb9b_0_2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ce2f6bb9b_0_2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ce2f6bb9b_0_2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Interpolação de variáveis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ce2f6bb9b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ce2f6bb9b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e2f6bb9b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temos 3 formas de interpolar variáveis em strings, a primeira é usando o sinal %, a segunda é utilizando o método format e a última é utilizando f strings.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primeira forma não é atualmente recomendada e seu uso em Python 3 é raro, por esse motivo iremos focar nas 2 últimas.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ce2f6bb9b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ce2f6bb9b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2f6bb9b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ce2f6bb9b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 style %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ce2f6bb9b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5" name="Google Shape;165;g12ce2f6bb9b_0_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%s. Eu tenho %d anos de idade, trabalho como %s e estou matriculado no curso de %s."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 (nome, idade, profissao, linguagem))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e2f6bb9b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ce2f6bb9b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ce2f6bb9b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3" name="Google Shape;173;g12ce2f6bb9b_0_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{}. Eu tenho {} anos de idade, trabalho como {} e estou matriculado no curso de {}."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.format(nome, idade, profissao, 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{3}. Eu tenho {2} anos de idade, trabalho como {1} e estou matriculado no curso de {0}."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.format(linguagem, profissao, idade, nome))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e2f6bb9b_0_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ce2f6bb9b_0_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ce2f6bb9b_0_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1" name="Google Shape;181;g12ce2f6bb9b_0_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.format(nome=nome, idade=idade, profissao=profissao, linguagem=linguagem))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.format(**pessoa))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e2f6bb9b_0_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ce2f6bb9b_0_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ce2f6bb9b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2ce2f6bb9b_0_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f"Olá, me chamo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{profissao}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estou matriculado no curso 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{linguagem}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e2f6bb9b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ce2f6bb9b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Formatar strings com 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2ce2f6bb9b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2ce2f6bb9b_0_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3.14159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3.14"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      3.14"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e2f6bb9b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ce2f6bb9b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2ce2f6bb9b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ce2f6bb9b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ce2f6bb9b_0_73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ce2f6bb9b_0_73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ce2f6bb9b_0_73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ce2f6bb9b_0_73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ce2f6bb9b_0_73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ce2f6bb9b_0_73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e2f6bb9b_0_8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ce2f6bb9b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ce2f6bb9b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 de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ce2f6bb9b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ce2f6bb9b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métodos úteis para manipular objetos do tipo string, como interpolar valores de variáveis e entender como funciona o fatiamento.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e2f6bb9b_0_1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strings é uma técnica utilizada para retornar substrings (partes da string original), informando inicio (start), fim (stop) e passo (step): [start: stop[, step]].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ce2f6bb9b_0_1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ce2f6bb9b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ce2f6bb9b_0_1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ce2f6bb9b_0_1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ce2f6bb9b_0_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2ce2f6bb9b_0_14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"Atu"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"ohlavraC ed ruhtrA emrehliuG"</a:t>
                      </a:r>
                      <a:endParaRPr sz="7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e2f6bb9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ce2f6bb9b_0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42" name="Google Shape;242;g12ce2f6bb9b_0_9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ce2f6bb9b_0_9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ce2f6bb9b_0_94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ce2f6bb9b_0_94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ce2f6bb9b_0_94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ce2f6bb9b_0_94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ce2f6bb9b_0_94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ce2f6bb9b_0_94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e2f6bb9b_0_1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ce2f6bb9b_0_1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ce2f6bb9b_0_1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multiplas linhas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ce2f6bb9b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ce2f6bb9b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e2f6bb9b_0_1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de múltiplas linhas são definidas informando 3 aspas simples ou duplas durante a atribuição. Elas podem ocupar várias linhas do código, e todos os espaços em branco são incluídos na string final.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ce2f6bb9b_0_1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ce2f6bb9b_0_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e2f6bb9b_0_1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ce2f6bb9b_0_1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ce2f6bb9b_0_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3" name="Google Shape;273;g12ce2f6bb9b_0_1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f"""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Guilherme,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ce2f6bb9b_0_1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ce2f6bb9b_0_1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ce2f6bb9b_0_1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1" name="Google Shape;281;g12ce2f6bb9b_0_1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f'''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'''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Guilherme,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sz="13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e2f6bb9b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2ce2f6bb9b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88" name="Google Shape;288;g12ce2f6bb9b_0_1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ce2f6bb9b_0_1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ce2f6bb9b_0_115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ce2f6bb9b_0_115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ce2f6bb9b_0_115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ce2f6bb9b_0_115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2ce2f6bb9b_0_115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2ce2f6bb9b_0_115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303" name="Google Shape;30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https://docs.python.org/pt-br/3/library/string.html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https://docs.python.org/pt-br/3/library/stdtypes.html#textseq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métodos úteis da classe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classe String do Python é famosa por ser rica em métodos e possuir uma interface muito fácil de trabalhar.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algumas linguagens manipular sequências de caracteres não é um trabalho trivial, porém, em Python esse trabalho é muito simples.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Maiúscula, minúscula e título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1" name="Google Shape;111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print(curso.upper())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print(curso.lower())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print(curso.title())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e2f6bb9b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ce2f6bb9b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Eliminando espaços em branco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ce2f6bb9b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9" name="Google Shape;119;g12ce2f6bb9b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print(curso.rstrip())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2f6bb9b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ce2f6bb9b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 e centralização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ce2f6bb9b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7" name="Google Shape;127;g12ce2f6bb9b_0_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print(curso.center(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"##Python##"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.join(curso))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"P.y.t.h.o.n"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9" ma:contentTypeDescription="Crie um novo documento." ma:contentTypeScope="" ma:versionID="59f9dd30b52a3a1a79fad08b5e484c8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742e4e222b222884beae76def05d303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56F68F-F741-42F1-BE4C-DB5BEA9D5B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CD8B7A-4F2D-4049-9BF4-040D86979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EBE3EA-7CF3-4598-AE3E-762EC6E47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Microsoft Office PowerPoint</Application>
  <PresentationFormat>Apresentação na tela (16:9)</PresentationFormat>
  <Paragraphs>143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Fira Code</vt:lpstr>
      <vt:lpstr>Century Gothic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FERREIRA PORTO</cp:lastModifiedBy>
  <cp:revision>1</cp:revision>
  <dcterms:modified xsi:type="dcterms:W3CDTF">2022-10-13T15:54:10Z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