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95" r:id="rId4"/>
    <p:sldId id="268" r:id="rId5"/>
    <p:sldId id="258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3" r:id="rId15"/>
    <p:sldId id="305" r:id="rId16"/>
    <p:sldId id="306" r:id="rId17"/>
    <p:sldId id="307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2" r:id="rId39"/>
    <p:sldId id="331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259" r:id="rId49"/>
    <p:sldId id="292" r:id="rId50"/>
    <p:sldId id="293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27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752C3-0E9B-4478-A3B1-41A016C947FD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C7C37-3786-44BE-A8E6-0F2DA75F22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5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C7C37-3786-44BE-A8E6-0F2DA75F22D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80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C7C37-3786-44BE-A8E6-0F2DA75F22D6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92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1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6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61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34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36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7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61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E41E-FA05-41DD-A847-16462579C6A0}" type="datetimeFigureOut">
              <a:rPr lang="pt-BR" smtClean="0"/>
              <a:t>26/09/2015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5B1B-8CA3-40F2-85E6-482C826B6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8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0914"/>
            <a:ext cx="10058400" cy="315904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66800" y="3941020"/>
            <a:ext cx="10058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Treinamento</a:t>
            </a:r>
            <a:r>
              <a:rPr lang="pt-BR" sz="80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/>
            </a:r>
            <a:br>
              <a:rPr lang="pt-BR" sz="80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</a:br>
            <a:r>
              <a:rPr lang="pt-BR" sz="54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Criando Aplicações Escaláveis com Arquiteturas Modernas</a:t>
            </a:r>
            <a:endParaRPr lang="pt-BR" sz="8000" dirty="0" smtClean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7657" y="6633029"/>
            <a:ext cx="10798630" cy="22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7657" y="-17244"/>
            <a:ext cx="10798630" cy="22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856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03</a:t>
            </a: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Trabalhando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com Specs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67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45667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4693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módulo 2</a:t>
            </a: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/>
            </a:r>
            <a:b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</a:b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Núcleo Compartilhado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Entendendo 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Shared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Kernel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Utilizando Domain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Notifications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Utilizando Domain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567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Entendendo o </a:t>
            </a:r>
            <a:r>
              <a:rPr lang="pt-BR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Shared</a:t>
            </a:r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Kernel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itens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serem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compartilhados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entre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contextos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domínio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retem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itens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infraestrutura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precisa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necessariamente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apenas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itens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relative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contextos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domínio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55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Domain </a:t>
            </a:r>
            <a:r>
              <a:rPr lang="pt-BR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Notifications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Provê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troca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mensagens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entre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camadas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acumular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mensagens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todas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camadas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Acessível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à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camadas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aplicação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23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04</a:t>
            </a: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Implementando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Domain Notification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25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Domain </a:t>
            </a:r>
            <a:r>
              <a:rPr lang="pt-BR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Events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Objetos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compostos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propriedades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métodos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eventos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Fornecem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definição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manipulação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eventos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padrões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extendido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disparado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qualquer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momento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3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05</a:t>
            </a: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Implementando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Domain Events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01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45667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4693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módulo 3</a:t>
            </a: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/>
            </a:r>
            <a:b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</a:b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Testes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Testando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Scopes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Testando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Specs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6751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06</a:t>
            </a: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Testando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Scopes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26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07</a:t>
            </a: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Testando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Specs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1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Agenda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 numCol="2">
            <a:norm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Módulo 1 - Domínio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Modelando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um domínio com eficiência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Isolando as validações em escopos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Trabalhando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com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Specs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Módulo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Núcleo Compartilhado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Entendendo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Shared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Kernel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Utilizando Domain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Notifications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Utilizando Domain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Módulo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Testes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Testando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os escopos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Testando as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Specs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Módulo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4 – Infra (Aplicação)</a:t>
            </a:r>
          </a:p>
          <a:p>
            <a:pPr lvl="1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Preparando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 infraestrutura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Trabalhando com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ORMs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de forma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eficaz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5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495"/>
            <a:ext cx="12192000" cy="445667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4693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módulo 4</a:t>
            </a: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/>
            </a:r>
            <a:b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</a:b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Infraestrutura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Preparando a infraestrutura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Trabalhando com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ORMs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de forma eficaz</a:t>
            </a:r>
          </a:p>
        </p:txBody>
      </p:sp>
    </p:spTree>
    <p:extLst>
      <p:ext uri="{BB962C8B-B14F-4D97-AF65-F5344CB8AC3E}">
        <p14:creationId xmlns:p14="http://schemas.microsoft.com/office/powerpoint/2010/main" val="36187203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Preparando a Infraestrutura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Infraestrutura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acolhe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tudo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necessita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componentes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externos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custo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alto para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outras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camadas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exemplo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Manter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acesso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à dados no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domínio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geraria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dependências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do Entity Framework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Nhibernate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ideia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é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manter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um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domínio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limpo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reusável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quanto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menos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dependências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melhor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91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Preparando a Infraestrutura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Separe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infraestrutra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outro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projeto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modificações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infra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afetam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camadas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acima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Utilize DIP e ISP para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desacoplamento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Boa parte da 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sujeira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” 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ficará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aqui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85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Trabalhando com </a:t>
            </a:r>
            <a:r>
              <a:rPr lang="pt-BR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ORMs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Falou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Infra,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já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lembramos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dos 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ORMs tem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vantagens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desvantagens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preciso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mescle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entre ORMs e Micro ORMs para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um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balanceamento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entre as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vantagens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um e de outro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07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08</a:t>
            </a: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Acesso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à Dados com Entity Framework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90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09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Implementando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Repository Pattern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07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Implementando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Unit of Work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38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45667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4693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módulo 5</a:t>
            </a: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/>
            </a:r>
            <a:b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</a:br>
            <a:r>
              <a:rPr lang="pt-BR" sz="7200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Application</a:t>
            </a: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 Services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Desacoplando 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Interface utilizando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Application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695617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Application</a:t>
            </a:r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 Services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Tem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finalidade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orquestrar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tudo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Prepara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informações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domínio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necessita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Acessa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repositórios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Retorna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camada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acima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(UI, API) 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precise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um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intermediador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9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11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Implementando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Application Services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81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Agenda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 numCol="2"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Módulo 5 -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Application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Services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Desacoplando 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Interface utilizando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Application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Services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Módulo 6 - API e Serviços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Distribuindo regras de negócio no formato de serviços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Módulo 7 -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Infra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(Nuvem)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Escalonamento Horizontal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Escalonamento Vertical</a:t>
            </a: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Escalando aplicações via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WebApps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Escalando aplicações via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Cloud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005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45667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4693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módulo 6</a:t>
            </a: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/>
            </a:r>
            <a:b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</a:b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API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Distribuindo sua regra de negócios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445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Vantagens de uma API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Fácil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implementar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Compatível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outras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linguagens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Compatível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 outros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dispositivos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Granuralizável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6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Desacoplando a API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API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provavelmente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será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único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projeto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utilizar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regras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Siga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mesmas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instruções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do ASP.NET MVC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Evite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tomar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decisões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controllers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Evite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deixar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códigos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dos controllers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muito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extensos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API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invoca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 Application Services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orquestração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toda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requisição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0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Criando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a API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6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Gerenciando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Dependências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09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45667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4693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módulo 7</a:t>
            </a: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/>
            </a:r>
            <a:b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</a:b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Infraestrutura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type="body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Escalonamento Horizontal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Escalonamento Vertical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Escalando aplicações via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WebApps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Escalando aplicações via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Cloud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0881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Antes de começar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SaaS – Software as a Service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Google Apps, Salesforce, Workday, Concur, Citrix GoToMeeting, Cisco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WebEx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– Platform as a Service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WebApps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Cloud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IaaS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Infraestructure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fornece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máquina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online.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Você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cuida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resto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Antes de começar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NÃO É NUVEM 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possui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recursos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escalabilidade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automática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Elasticidade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Você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precisa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abrir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chamado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aumentar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capacidade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infra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possui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alta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disponibilidade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possui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flexibilidade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25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Antes de começar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infraestrutura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parte do design do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Trabalhar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 Azure tem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algumas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peculiaridades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Upload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arquivo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exemplo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Escalar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horizontalmente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requer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um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cuidado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extra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0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Escalonamento Horizontal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É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quantidade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máquinas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possui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próprio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Azure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controla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requisições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Caso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queira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compartilhar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algo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entre as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máquinas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precisa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solução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externa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Redis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Cada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nova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máquina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leva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média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15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minutos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subir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12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45667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4693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módulo 1</a:t>
            </a: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/>
            </a:r>
            <a:b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</a:br>
            <a:r>
              <a:rPr lang="pt-BR" sz="7200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Domínio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Modelando um domínio com eficiência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Isolando as validações em escopos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Trabalhando com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Specs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0975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Escalonamento Vertical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É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aumentar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capacidade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máquina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Você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máquina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mais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robusta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Você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aumentar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diminuir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acordo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necessidade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média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leva de 10 a 15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minutos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provisionar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91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Portal do Azure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Publicando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WebApp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Escalando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WebApp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Verticalmente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3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17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Escalando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uma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WebApp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Horizontalmente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6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Publicando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um Cloud Service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98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19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Escalando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um Cloud Service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Verticalmente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6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</a:t>
            </a: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endParaRPr lang="en-US" sz="9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Escalando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um Cloud Service 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Horizontalmente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483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88078" y="362463"/>
            <a:ext cx="701584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 smtClean="0">
                <a:solidFill>
                  <a:srgbClr val="27AAE1"/>
                </a:solidFill>
                <a:latin typeface="REIS" panose="00000500000000000000" pitchFamily="50" charset="0"/>
              </a:rPr>
              <a:t>OBRIGADO</a:t>
            </a:r>
            <a:endParaRPr lang="pt-BR" sz="19900" dirty="0">
              <a:solidFill>
                <a:srgbClr val="27AAE1"/>
              </a:solidFill>
              <a:latin typeface="REIS" panose="00000500000000000000" pitchFamily="50" charset="0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5045270"/>
            <a:ext cx="1659280" cy="16592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23" y="5355798"/>
            <a:ext cx="4762500" cy="1038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1" y="5195720"/>
            <a:ext cx="3207350" cy="13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7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31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Modelando o domínio com eficiência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Foque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no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domínio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esqueça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banco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dados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Siga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sempre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possível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 SOLID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Mantenha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código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limpo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Divida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seus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contextos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Refatore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código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Modele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modele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modele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modele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novamente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54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33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01</a:t>
            </a: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Modelando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um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domínio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com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eficiência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15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Isolando as validações em escopos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é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obrigatório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Auxilia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no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reuso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determinadas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validações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Torna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código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domínio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mais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limpo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legível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Gerencie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via Extension Methods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14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015049" cy="6858000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3426941" y="2586682"/>
            <a:ext cx="8083378" cy="151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9400" dirty="0" smtClean="0">
                <a:solidFill>
                  <a:schemeClr val="bg1">
                    <a:lumMod val="50000"/>
                  </a:schemeClr>
                </a:solidFill>
              </a:rPr>
              <a:t>HANDS ON LAB 02</a:t>
            </a:r>
          </a:p>
          <a:p>
            <a:pPr marL="0" indent="0" algn="ctr">
              <a:buNone/>
            </a:pP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Isolando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validações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em</a:t>
            </a:r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200" dirty="0" err="1" smtClean="0">
                <a:solidFill>
                  <a:schemeClr val="bg1">
                    <a:lumMod val="50000"/>
                  </a:schemeClr>
                </a:solidFill>
              </a:rPr>
              <a:t>escopos</a:t>
            </a:r>
            <a:endParaRPr lang="en-U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0" y="2678437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39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Trabalhando com </a:t>
            </a:r>
            <a:r>
              <a:rPr lang="pt-BR" dirty="0" err="1" smtClean="0">
                <a:solidFill>
                  <a:schemeClr val="bg1"/>
                </a:solidFill>
                <a:latin typeface="Josefin Sans" pitchFamily="2" charset="0"/>
                <a:ea typeface="Josefin Sans" pitchFamily="2" charset="0"/>
              </a:rPr>
              <a:t>Specs</a:t>
            </a:r>
            <a:endParaRPr lang="pt-BR" sz="7200" dirty="0">
              <a:solidFill>
                <a:schemeClr val="bg1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Especificações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servem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muitas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coisas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Neste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modelo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vamos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limites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leitura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dados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Especificações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podem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testadas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garantindo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serão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exibidos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determinados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Elas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podem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definidas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no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domínio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utilizadas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outras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camadas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2" y="316138"/>
            <a:ext cx="1193348" cy="1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72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ndré Baltieri">
      <a:majorFont>
        <a:latin typeface="Josefin Sans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944</Words>
  <Application>Microsoft Office PowerPoint</Application>
  <PresentationFormat>Widescreen</PresentationFormat>
  <Paragraphs>180</Paragraphs>
  <Slides>50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6" baseType="lpstr">
      <vt:lpstr>Arial</vt:lpstr>
      <vt:lpstr>Calibri</vt:lpstr>
      <vt:lpstr>Josefin Sans</vt:lpstr>
      <vt:lpstr>REIS</vt:lpstr>
      <vt:lpstr>Wingdings</vt:lpstr>
      <vt:lpstr>Tema do Office</vt:lpstr>
      <vt:lpstr>Apresentação do PowerPoint</vt:lpstr>
      <vt:lpstr>Agenda</vt:lpstr>
      <vt:lpstr>Agenda</vt:lpstr>
      <vt:lpstr>módulo 1 Domínio</vt:lpstr>
      <vt:lpstr>Modelando o domínio com eficiência</vt:lpstr>
      <vt:lpstr>Apresentação do PowerPoint</vt:lpstr>
      <vt:lpstr>Isolando as validações em escopos</vt:lpstr>
      <vt:lpstr>Apresentação do PowerPoint</vt:lpstr>
      <vt:lpstr>Trabalhando com Specs</vt:lpstr>
      <vt:lpstr>Apresentação do PowerPoint</vt:lpstr>
      <vt:lpstr>módulo 2 Núcleo Compartilhado</vt:lpstr>
      <vt:lpstr>Entendendo o Shared Kernel</vt:lpstr>
      <vt:lpstr>Domain Notifications</vt:lpstr>
      <vt:lpstr>Apresentação do PowerPoint</vt:lpstr>
      <vt:lpstr>Domain Events</vt:lpstr>
      <vt:lpstr>Apresentação do PowerPoint</vt:lpstr>
      <vt:lpstr>módulo 3 Testes</vt:lpstr>
      <vt:lpstr>Apresentação do PowerPoint</vt:lpstr>
      <vt:lpstr>Apresentação do PowerPoint</vt:lpstr>
      <vt:lpstr>módulo 4 Infraestrutura</vt:lpstr>
      <vt:lpstr>Preparando a Infraestrutura</vt:lpstr>
      <vt:lpstr>Preparando a Infraestrutura</vt:lpstr>
      <vt:lpstr>Trabalhando com ORMs</vt:lpstr>
      <vt:lpstr>Apresentação do PowerPoint</vt:lpstr>
      <vt:lpstr>Apresentação do PowerPoint</vt:lpstr>
      <vt:lpstr>Apresentação do PowerPoint</vt:lpstr>
      <vt:lpstr>módulo 5 Application Services</vt:lpstr>
      <vt:lpstr>Application Services</vt:lpstr>
      <vt:lpstr>Apresentação do PowerPoint</vt:lpstr>
      <vt:lpstr>módulo 6 API</vt:lpstr>
      <vt:lpstr>Vantagens de uma API</vt:lpstr>
      <vt:lpstr>Desacoplando a API</vt:lpstr>
      <vt:lpstr>Apresentação do PowerPoint</vt:lpstr>
      <vt:lpstr>Apresentação do PowerPoint</vt:lpstr>
      <vt:lpstr>módulo 7 Infraestrutura</vt:lpstr>
      <vt:lpstr>Antes de começar</vt:lpstr>
      <vt:lpstr>Antes de começar</vt:lpstr>
      <vt:lpstr>Antes de começar</vt:lpstr>
      <vt:lpstr>Escalonamento Horizontal</vt:lpstr>
      <vt:lpstr>Escalonamento Vertical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Andre Baltieri</cp:lastModifiedBy>
  <cp:revision>54</cp:revision>
  <dcterms:created xsi:type="dcterms:W3CDTF">2015-08-06T19:13:11Z</dcterms:created>
  <dcterms:modified xsi:type="dcterms:W3CDTF">2015-09-26T18:59:13Z</dcterms:modified>
</cp:coreProperties>
</file>