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91" r:id="rId3"/>
    <p:sldId id="287" r:id="rId4"/>
    <p:sldId id="261" r:id="rId5"/>
    <p:sldId id="288" r:id="rId6"/>
    <p:sldId id="28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E1"/>
    <a:srgbClr val="27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752C3-0E9B-4478-A3B1-41A016C947FD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C7C37-3786-44BE-A8E6-0F2DA75F22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5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1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6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61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34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36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7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61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8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5" t="1" r="23968" b="25749"/>
          <a:stretch/>
        </p:blipFill>
        <p:spPr>
          <a:xfrm>
            <a:off x="4560018" y="105845"/>
            <a:ext cx="5994400" cy="516063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901074" y="5515857"/>
            <a:ext cx="5312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+mj-lt"/>
              </a:rPr>
              <a:t>http://andrebaltieri.net/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1" y="0"/>
            <a:ext cx="41024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smtClean="0">
                <a:solidFill>
                  <a:schemeClr val="bg1">
                    <a:lumMod val="50000"/>
                  </a:schemeClr>
                </a:solidFill>
              </a:rPr>
              <a:t>SEU </a:t>
            </a: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TREINAMENTO JÁ VAI</a:t>
            </a:r>
            <a:b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4400" dirty="0" smtClean="0">
                <a:solidFill>
                  <a:schemeClr val="bg1">
                    <a:lumMod val="50000"/>
                  </a:schemeClr>
                </a:solidFill>
              </a:rPr>
              <a:t>COMEÇAR</a:t>
            </a:r>
            <a:endParaRPr lang="pt-BR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INÍCIO PROGRAMADO PARA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6600" dirty="0" smtClean="0">
                <a:solidFill>
                  <a:schemeClr val="bg1">
                    <a:lumMod val="50000"/>
                  </a:schemeClr>
                </a:solidFill>
              </a:rPr>
              <a:t>09:00</a:t>
            </a:r>
          </a:p>
          <a:p>
            <a:pPr algn="ctr"/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Habilite o áudio como </a:t>
            </a:r>
            <a:b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na figura abaixo</a:t>
            </a:r>
          </a:p>
          <a:p>
            <a:pPr algn="ctr"/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6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32" y="4387144"/>
            <a:ext cx="2619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81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5" t="1" r="23968" b="75568"/>
          <a:stretch/>
        </p:blipFill>
        <p:spPr>
          <a:xfrm>
            <a:off x="1086956" y="4825879"/>
            <a:ext cx="5994400" cy="169809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089557" y="0"/>
            <a:ext cx="41024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</a:rPr>
              <a:t>UTILIZE O</a:t>
            </a:r>
            <a:r>
              <a:rPr lang="pt-BR" sz="8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sz="8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8800" dirty="0" smtClean="0">
                <a:solidFill>
                  <a:schemeClr val="bg1">
                    <a:lumMod val="50000"/>
                  </a:schemeClr>
                </a:solidFill>
              </a:rPr>
              <a:t>CHAT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PARA SE COMUNICAR</a:t>
            </a:r>
          </a:p>
          <a:p>
            <a:pPr algn="ctr"/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https://jabbr.net/#/rooms/abt-5506</a:t>
            </a:r>
            <a:endParaRPr lang="pt-B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032369" y="5939193"/>
            <a:ext cx="2513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http://andrebaltieri.net/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3" y="871152"/>
            <a:ext cx="4549345" cy="45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991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31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99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59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48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ndré Baltieri">
      <a:majorFont>
        <a:latin typeface="Josefin Sans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Josefin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Andre Baltieri</cp:lastModifiedBy>
  <cp:revision>38</cp:revision>
  <dcterms:created xsi:type="dcterms:W3CDTF">2015-08-06T19:13:11Z</dcterms:created>
  <dcterms:modified xsi:type="dcterms:W3CDTF">2015-09-26T12:01:45Z</dcterms:modified>
</cp:coreProperties>
</file>