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4"/>
  </p:notesMasterIdLst>
  <p:handoutMasterIdLst>
    <p:handoutMasterId r:id="rId15"/>
  </p:handoutMasterIdLst>
  <p:sldIdLst>
    <p:sldId id="1393" r:id="rId8"/>
    <p:sldId id="1690" r:id="rId9"/>
    <p:sldId id="1771" r:id="rId10"/>
    <p:sldId id="1756" r:id="rId11"/>
    <p:sldId id="1615" r:id="rId12"/>
    <p:sldId id="1772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71"/>
            <p14:sldId id="1756"/>
          </p14:sldIdLst>
        </p14:section>
        <p14:section name="Finalizando" id="{CF622469-3E87-46BA-8ED6-912C47B00EF3}">
          <p14:sldIdLst>
            <p14:sldId id="1615"/>
            <p14:sldId id="17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4/18/2024 7:36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4/18/2024 7:35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4/18/2024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4/18/2024 7:39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2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4/18/2024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86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4/18/2024 7:35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4/18/2024 7:42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6896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b="1" dirty="0" err="1"/>
              <a:t>Dapper</a:t>
            </a:r>
            <a:r>
              <a:rPr lang="pt-BR" b="1" dirty="0"/>
              <a:t>: visão geral, boas práticas, dicas...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BBD7B-35A1-4BE2-9F49-F4BD57DC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46344"/>
            <a:ext cx="1675417" cy="8026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7141F8-DB16-4A7F-A2BD-534DD4487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273" y="5841174"/>
            <a:ext cx="1675417" cy="1051952"/>
          </a:xfrm>
          <a:prstGeom prst="rect">
            <a:avLst/>
          </a:prstGeom>
        </p:spPr>
      </p:pic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370E5A29-DA4A-6157-B400-AF8175EA0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4250" y="3513172"/>
            <a:ext cx="1154561" cy="11545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7E930AC-3EA5-7D46-C990-9BD10226D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4723" y="3492485"/>
            <a:ext cx="1227755" cy="122775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231FFC1B-1896-48F8-A329-A918FC2970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8551" y="3513172"/>
            <a:ext cx="1186382" cy="1186382"/>
          </a:xfrm>
          <a:prstGeom prst="rect">
            <a:avLst/>
          </a:prstGeom>
        </p:spPr>
      </p:pic>
      <p:pic>
        <p:nvPicPr>
          <p:cNvPr id="8" name="Imagem 7" descr="Logotipo, Ícone&#10;&#10;Descrição gerada automaticamente">
            <a:extLst>
              <a:ext uri="{FF2B5EF4-FFF2-40B4-BE49-F238E27FC236}">
                <a16:creationId xmlns:a16="http://schemas.microsoft.com/office/drawing/2014/main" id="{6713B4C9-154F-F69E-00CC-23180CA341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0685" y="3558841"/>
            <a:ext cx="996094" cy="109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92333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494949"/>
                </a:solidFill>
              </a:rPr>
              <a:t>Dapper</a:t>
            </a:r>
            <a:r>
              <a:rPr lang="pt-BR" sz="2400" dirty="0">
                <a:solidFill>
                  <a:srgbClr val="494949"/>
                </a:solidFill>
              </a:rPr>
              <a:t>: visão geral, dicas, boas práticas...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592BEAC-81BE-4609-B7C7-656D6301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736" y="4487862"/>
            <a:ext cx="1154561" cy="11545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9F8556-342D-B8FD-6658-B9CF67BF5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209" y="4467175"/>
            <a:ext cx="1227755" cy="1227755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5117E2D5-FEA2-901C-4411-C1688CF1A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6037" y="4487862"/>
            <a:ext cx="1186382" cy="1186382"/>
          </a:xfrm>
          <a:prstGeom prst="rect">
            <a:avLst/>
          </a:prstGeom>
        </p:spPr>
      </p:pic>
      <p:pic>
        <p:nvPicPr>
          <p:cNvPr id="10" name="Imagem 9" descr="Logotipo, Ícone&#10;&#10;Descrição gerada automaticamente">
            <a:extLst>
              <a:ext uri="{FF2B5EF4-FFF2-40B4-BE49-F238E27FC236}">
                <a16:creationId xmlns:a16="http://schemas.microsoft.com/office/drawing/2014/main" id="{D18888B6-7615-08D9-BC59-44806D42E4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8171" y="4533531"/>
            <a:ext cx="996094" cy="109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58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Dapper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436080"/>
            <a:ext cx="6476998" cy="513986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Desenvolvido pela </a:t>
            </a:r>
            <a:r>
              <a:rPr lang="pt-BR" sz="2800" dirty="0" err="1">
                <a:solidFill>
                  <a:srgbClr val="494949"/>
                </a:solidFill>
              </a:rPr>
              <a:t>StackExchange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Muito útil em legados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Pode ser melhor ou não que Entity Framework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MiniProfiler</a:t>
            </a:r>
            <a:r>
              <a:rPr lang="pt-BR" sz="2800" dirty="0">
                <a:solidFill>
                  <a:srgbClr val="494949"/>
                </a:solidFill>
              </a:rPr>
              <a:t> (monitoramento)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com Connection </a:t>
            </a:r>
            <a:r>
              <a:rPr lang="pt-BR" sz="2800" dirty="0" err="1">
                <a:solidFill>
                  <a:srgbClr val="494949"/>
                </a:solidFill>
              </a:rPr>
              <a:t>Strings</a:t>
            </a:r>
            <a:r>
              <a:rPr lang="pt-BR" sz="2800" dirty="0">
                <a:solidFill>
                  <a:srgbClr val="494949"/>
                </a:solidFill>
              </a:rPr>
              <a:t> e parâmetros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Suporte a múltiplos bancos de dados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One-to-one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dirty="0" err="1">
                <a:solidFill>
                  <a:srgbClr val="494949"/>
                </a:solidFill>
              </a:rPr>
              <a:t>One-to-many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Dapper.Contrib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DBF6A5B8-BDDA-96A9-C079-B7C6FAD8F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237" y="2396788"/>
            <a:ext cx="2002066" cy="22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06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217905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57076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678</TotalTime>
  <Words>293</Words>
  <Application>Microsoft Office PowerPoint</Application>
  <PresentationFormat>Personalizar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Dapper: visão geral, boas práticas, dicas...</vt:lpstr>
      <vt:lpstr>Renato Groffe</vt:lpstr>
      <vt:lpstr>Agenda</vt:lpstr>
      <vt:lpstr>Dapper: uma visão geral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456</cp:revision>
  <dcterms:created xsi:type="dcterms:W3CDTF">2016-08-05T22:03:34Z</dcterms:created>
  <dcterms:modified xsi:type="dcterms:W3CDTF">2024-04-18T22:43:45Z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