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isósceles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75EB192-C9F9-4BB8-BDE8-ED8F29327B46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B192-C9F9-4BB8-BDE8-ED8F29327B46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B192-C9F9-4BB8-BDE8-ED8F29327B46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75EB192-C9F9-4BB8-BDE8-ED8F29327B46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ângulo retângu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ângulo isósceles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75EB192-C9F9-4BB8-BDE8-ED8F29327B46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75EB192-C9F9-4BB8-BDE8-ED8F29327B46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75EB192-C9F9-4BB8-BDE8-ED8F29327B46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B192-C9F9-4BB8-BDE8-ED8F29327B46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75EB192-C9F9-4BB8-BDE8-ED8F29327B46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75EB192-C9F9-4BB8-BDE8-ED8F29327B46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75EB192-C9F9-4BB8-BDE8-ED8F29327B46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75EB192-C9F9-4BB8-BDE8-ED8F29327B46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Curso Web Design Express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Introdução ao curso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27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você vai aprender?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HTML5 </a:t>
            </a:r>
          </a:p>
          <a:p>
            <a:r>
              <a:rPr lang="pt-BR" dirty="0" smtClean="0"/>
              <a:t>CSS3</a:t>
            </a:r>
          </a:p>
          <a:p>
            <a:r>
              <a:rPr lang="pt-BR" dirty="0" smtClean="0"/>
              <a:t>Design Responsivo</a:t>
            </a:r>
          </a:p>
          <a:p>
            <a:r>
              <a:rPr lang="pt-BR" dirty="0" smtClean="0"/>
              <a:t>Ferramentas de alta produtividade</a:t>
            </a:r>
          </a:p>
          <a:p>
            <a:r>
              <a:rPr lang="pt-BR" dirty="0" smtClean="0"/>
              <a:t>Domínio e Hospedagem</a:t>
            </a:r>
          </a:p>
          <a:p>
            <a:r>
              <a:rPr lang="pt-BR" dirty="0" smtClean="0"/>
              <a:t>Criar sites profissionais.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435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estudar?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Assista as aulas com calma e a mente limpa.</a:t>
            </a:r>
          </a:p>
          <a:p>
            <a:r>
              <a:rPr lang="pt-BR" dirty="0" smtClean="0"/>
              <a:t>Sempre use o sistema de suporte da </a:t>
            </a:r>
            <a:r>
              <a:rPr lang="pt-BR" dirty="0" err="1" smtClean="0"/>
              <a:t>Danki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para tirar qualquer dúvida!</a:t>
            </a:r>
          </a:p>
          <a:p>
            <a:r>
              <a:rPr lang="pt-BR" dirty="0" smtClean="0"/>
              <a:t>Sempre procure </a:t>
            </a:r>
            <a:r>
              <a:rPr lang="pt-BR" dirty="0" err="1" smtClean="0"/>
              <a:t>práticar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023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e materiais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Você pode baixar os materiais das aulas, que geralmente ficam na primeira ou última aula do módulo.</a:t>
            </a:r>
          </a:p>
          <a:p>
            <a:r>
              <a:rPr lang="pt-BR" dirty="0" smtClean="0"/>
              <a:t>Procure baixar antes para servir como consulta durante as aulas ou quando estiver realizando exercícios práticos.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1669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</TotalTime>
  <Words>98</Words>
  <Application>Microsoft Office PowerPoint</Application>
  <PresentationFormat>Apresentação na tela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Verve</vt:lpstr>
      <vt:lpstr>Curso Web Design Express</vt:lpstr>
      <vt:lpstr>O que você vai aprender?</vt:lpstr>
      <vt:lpstr>Como estudar?</vt:lpstr>
      <vt:lpstr>Arquivos e materiais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Web Design Express</dc:title>
  <dc:creator>Usuário do Windows</dc:creator>
  <cp:lastModifiedBy>Usuário do Windows</cp:lastModifiedBy>
  <cp:revision>1</cp:revision>
  <dcterms:created xsi:type="dcterms:W3CDTF">2017-07-09T22:55:27Z</dcterms:created>
  <dcterms:modified xsi:type="dcterms:W3CDTF">2017-07-09T23:01:44Z</dcterms:modified>
</cp:coreProperties>
</file>