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75EB192-C9F9-4BB8-BDE8-ED8F29327B46}" type="datetimeFigureOut">
              <a:rPr lang="pt-BR" smtClean="0"/>
              <a:t>11/07/2017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5AF4A0C-235C-4085-8326-6F3202749892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Web Design Express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Metodologia de ensino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27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você vai aprender?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Teoria(10%).</a:t>
            </a:r>
          </a:p>
          <a:p>
            <a:r>
              <a:rPr lang="pt-BR" dirty="0" smtClean="0"/>
              <a:t>Prática(90%).</a:t>
            </a:r>
          </a:p>
        </p:txBody>
      </p:sp>
    </p:spTree>
    <p:extLst>
      <p:ext uri="{BB962C8B-B14F-4D97-AF65-F5344CB8AC3E}">
        <p14:creationId xmlns:p14="http://schemas.microsoft.com/office/powerpoint/2010/main" val="150435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do Web </a:t>
            </a:r>
            <a:r>
              <a:rPr lang="pt-BR" dirty="0" smtClean="0"/>
              <a:t>Design/Conceitos.</a:t>
            </a:r>
            <a:endParaRPr lang="pt-BR" dirty="0" smtClean="0"/>
          </a:p>
          <a:p>
            <a:r>
              <a:rPr lang="pt-BR" dirty="0" smtClean="0"/>
              <a:t>Evolução da web.</a:t>
            </a:r>
          </a:p>
          <a:p>
            <a:r>
              <a:rPr lang="pt-BR" dirty="0" smtClean="0"/>
              <a:t>HTML5.</a:t>
            </a:r>
          </a:p>
          <a:p>
            <a:r>
              <a:rPr lang="pt-BR" dirty="0" smtClean="0"/>
              <a:t>CSS3.</a:t>
            </a:r>
          </a:p>
          <a:p>
            <a:r>
              <a:rPr lang="pt-BR" dirty="0" smtClean="0"/>
              <a:t>Responsivo.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23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HTML5.</a:t>
            </a:r>
          </a:p>
          <a:p>
            <a:r>
              <a:rPr lang="pt-BR" dirty="0" smtClean="0"/>
              <a:t>CSS3.</a:t>
            </a:r>
          </a:p>
          <a:p>
            <a:r>
              <a:rPr lang="pt-BR" dirty="0" smtClean="0"/>
              <a:t>Responsivo.</a:t>
            </a:r>
          </a:p>
          <a:p>
            <a:r>
              <a:rPr lang="pt-BR" dirty="0" smtClean="0"/>
              <a:t>Projeto Prático.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75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</TotalTime>
  <Words>42</Words>
  <Application>Microsoft Office PowerPoint</Application>
  <PresentationFormat>Apresentação na tela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Verve</vt:lpstr>
      <vt:lpstr>Curso Web Design Express</vt:lpstr>
      <vt:lpstr>Como você vai aprender?</vt:lpstr>
      <vt:lpstr>Teoria</vt:lpstr>
      <vt:lpstr>Prática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Web Design Express</dc:title>
  <dc:creator>Usuário do Windows</dc:creator>
  <cp:lastModifiedBy>Usuário do Windows</cp:lastModifiedBy>
  <cp:revision>5</cp:revision>
  <dcterms:created xsi:type="dcterms:W3CDTF">2017-07-09T22:55:27Z</dcterms:created>
  <dcterms:modified xsi:type="dcterms:W3CDTF">2017-07-11T22:12:13Z</dcterms:modified>
</cp:coreProperties>
</file>