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75EB192-C9F9-4BB8-BDE8-ED8F29327B46}" type="datetimeFigureOut">
              <a:rPr lang="pt-BR" smtClean="0"/>
              <a:t>12/07/2017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Web Design Express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27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HTML/HTML5?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marcação.</a:t>
            </a:r>
            <a:endParaRPr lang="pt-BR" dirty="0" smtClean="0"/>
          </a:p>
          <a:p>
            <a:r>
              <a:rPr lang="pt-BR" dirty="0" smtClean="0"/>
              <a:t>Marcamos onde e como queremos que nossos elementos se comportem.</a:t>
            </a:r>
          </a:p>
          <a:p>
            <a:r>
              <a:rPr lang="pt-BR" dirty="0" smtClean="0"/>
              <a:t>Utilizamos </a:t>
            </a:r>
            <a:r>
              <a:rPr lang="pt-BR" dirty="0" err="1" smtClean="0"/>
              <a:t>tags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0435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CSS/CSS3?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Estilizamos nossos sites.</a:t>
            </a:r>
          </a:p>
          <a:p>
            <a:r>
              <a:rPr lang="pt-BR" dirty="0" smtClean="0"/>
              <a:t>Diretamente relacionado com o HTML.</a:t>
            </a:r>
          </a:p>
          <a:p>
            <a:r>
              <a:rPr lang="pt-BR" dirty="0" smtClean="0"/>
              <a:t>Utilizamos propriedades.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3325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Design Responsivo?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com que nossos sites se comportem em qualquer dispositivo.</a:t>
            </a:r>
          </a:p>
          <a:p>
            <a:r>
              <a:rPr lang="pt-BR" dirty="0" smtClean="0"/>
              <a:t>Diretamente relacionado com o CSS.</a:t>
            </a:r>
          </a:p>
          <a:p>
            <a:r>
              <a:rPr lang="pt-BR" dirty="0" smtClean="0"/>
              <a:t>Regras que aplicamos em código.</a:t>
            </a:r>
          </a:p>
        </p:txBody>
      </p:sp>
    </p:spTree>
    <p:extLst>
      <p:ext uri="{BB962C8B-B14F-4D97-AF65-F5344CB8AC3E}">
        <p14:creationId xmlns:p14="http://schemas.microsoft.com/office/powerpoint/2010/main" val="283882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</TotalTime>
  <Words>75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Verve</vt:lpstr>
      <vt:lpstr>Curso Web Design Express</vt:lpstr>
      <vt:lpstr>O que é HTML/HTML5?</vt:lpstr>
      <vt:lpstr>O que é CSS/CSS3?</vt:lpstr>
      <vt:lpstr>O que é Design Responsivo?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Web Design Express</dc:title>
  <dc:creator>Usuário do Windows</dc:creator>
  <cp:lastModifiedBy>Usuário do Windows</cp:lastModifiedBy>
  <cp:revision>6</cp:revision>
  <dcterms:created xsi:type="dcterms:W3CDTF">2017-07-09T22:55:27Z</dcterms:created>
  <dcterms:modified xsi:type="dcterms:W3CDTF">2017-07-12T16:13:46Z</dcterms:modified>
</cp:coreProperties>
</file>