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996"/>
            <a:ext cx="7772400" cy="1470025"/>
          </a:xfrm>
        </p:spPr>
        <p:txBody>
          <a:bodyPr/>
          <a:lstStyle/>
          <a:p>
            <a:r>
              <a:rPr lang="en-US" dirty="0" smtClean="0"/>
              <a:t>Unified Memory Experiments – Calculate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8238"/>
            <a:ext cx="6400800" cy="2859762"/>
          </a:xfrm>
        </p:spPr>
        <p:txBody>
          <a:bodyPr/>
          <a:lstStyle/>
          <a:p>
            <a:r>
              <a:rPr lang="en-US" dirty="0" smtClean="0"/>
              <a:t>SBEL</a:t>
            </a:r>
          </a:p>
          <a:p>
            <a:r>
              <a:rPr lang="en-US" dirty="0" smtClean="0"/>
              <a:t>Felipe Gutierrez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162984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43451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13078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13717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3"/>
          </a:xfrm>
        </p:spPr>
      </p:pic>
    </p:spTree>
    <p:extLst>
      <p:ext uri="{BB962C8B-B14F-4D97-AF65-F5344CB8AC3E}">
        <p14:creationId xmlns:p14="http://schemas.microsoft.com/office/powerpoint/2010/main" val="239811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3"/>
          </a:xfrm>
        </p:spPr>
      </p:pic>
    </p:spTree>
    <p:extLst>
      <p:ext uri="{BB962C8B-B14F-4D97-AF65-F5344CB8AC3E}">
        <p14:creationId xmlns:p14="http://schemas.microsoft.com/office/powerpoint/2010/main" val="155962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7" cy="5660893"/>
          </a:xfrm>
        </p:spPr>
      </p:pic>
    </p:spTree>
    <p:extLst>
      <p:ext uri="{BB962C8B-B14F-4D97-AF65-F5344CB8AC3E}">
        <p14:creationId xmlns:p14="http://schemas.microsoft.com/office/powerpoint/2010/main" val="22110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7" cy="5660892"/>
          </a:xfrm>
        </p:spPr>
      </p:pic>
    </p:spTree>
    <p:extLst>
      <p:ext uri="{BB962C8B-B14F-4D97-AF65-F5344CB8AC3E}">
        <p14:creationId xmlns:p14="http://schemas.microsoft.com/office/powerpoint/2010/main" val="70622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1253</TotalTime>
  <Words>9</Words>
  <Application>Microsoft Macintosh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Unified Memory Experiments – Calculate 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Memory Experiments – Calculate Pi</dc:title>
  <dc:creator>Felipe Guttierrez</dc:creator>
  <cp:lastModifiedBy>Felipe Guttierrez</cp:lastModifiedBy>
  <cp:revision>5</cp:revision>
  <dcterms:created xsi:type="dcterms:W3CDTF">2015-07-29T20:04:58Z</dcterms:created>
  <dcterms:modified xsi:type="dcterms:W3CDTF">2015-07-30T16:58:03Z</dcterms:modified>
</cp:coreProperties>
</file>