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5996"/>
            <a:ext cx="7772400" cy="1470025"/>
          </a:xfrm>
        </p:spPr>
        <p:txBody>
          <a:bodyPr/>
          <a:lstStyle/>
          <a:p>
            <a:r>
              <a:rPr lang="en-US" dirty="0" smtClean="0"/>
              <a:t>Unified Memory Experiments – Calculate 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98238"/>
            <a:ext cx="6400800" cy="2859762"/>
          </a:xfrm>
        </p:spPr>
        <p:txBody>
          <a:bodyPr/>
          <a:lstStyle/>
          <a:p>
            <a:r>
              <a:rPr lang="en-US" dirty="0" smtClean="0"/>
              <a:t>SBEL</a:t>
            </a:r>
          </a:p>
          <a:p>
            <a:r>
              <a:rPr lang="en-US" dirty="0" smtClean="0"/>
              <a:t>Felipe Gutierrez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iming_1e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6" r="-4516"/>
          <a:stretch>
            <a:fillRect/>
          </a:stretch>
        </p:blipFill>
        <p:spPr>
          <a:xfrm>
            <a:off x="457200" y="465269"/>
            <a:ext cx="8229600" cy="5660894"/>
          </a:xfrm>
        </p:spPr>
      </p:pic>
    </p:spTree>
    <p:extLst>
      <p:ext uri="{BB962C8B-B14F-4D97-AF65-F5344CB8AC3E}">
        <p14:creationId xmlns:p14="http://schemas.microsoft.com/office/powerpoint/2010/main" val="162984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4"/>
          </a:xfrm>
        </p:spPr>
      </p:pic>
    </p:spTree>
    <p:extLst>
      <p:ext uri="{BB962C8B-B14F-4D97-AF65-F5344CB8AC3E}">
        <p14:creationId xmlns:p14="http://schemas.microsoft.com/office/powerpoint/2010/main" val="43451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4"/>
          </a:xfrm>
        </p:spPr>
      </p:pic>
    </p:spTree>
    <p:extLst>
      <p:ext uri="{BB962C8B-B14F-4D97-AF65-F5344CB8AC3E}">
        <p14:creationId xmlns:p14="http://schemas.microsoft.com/office/powerpoint/2010/main" val="130787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1" y="465269"/>
            <a:ext cx="7547858" cy="5660894"/>
          </a:xfrm>
        </p:spPr>
      </p:pic>
    </p:spTree>
    <p:extLst>
      <p:ext uri="{BB962C8B-B14F-4D97-AF65-F5344CB8AC3E}">
        <p14:creationId xmlns:p14="http://schemas.microsoft.com/office/powerpoint/2010/main" val="137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</TotalTime>
  <Words>9</Words>
  <Application>Microsoft Macintosh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Unified Memory Experiments – Calculate Pi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Memory Experiments – Calculate Pi</dc:title>
  <dc:creator>Felipe Guttierrez</dc:creator>
  <cp:lastModifiedBy>Felipe Guttierrez</cp:lastModifiedBy>
  <cp:revision>2</cp:revision>
  <dcterms:created xsi:type="dcterms:W3CDTF">2015-07-29T20:04:58Z</dcterms:created>
  <dcterms:modified xsi:type="dcterms:W3CDTF">2015-07-31T14:22:02Z</dcterms:modified>
</cp:coreProperties>
</file>