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3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E84F-F6E6-47AC-8F02-A3F02966AB9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FD86-0041-494F-97BA-C741C594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AF99A-1205-4E4C-9851-70009854A5A0}"/>
              </a:ext>
            </a:extLst>
          </p:cNvPr>
          <p:cNvSpPr txBox="1"/>
          <p:nvPr/>
        </p:nvSpPr>
        <p:spPr>
          <a:xfrm>
            <a:off x="1788253" y="511728"/>
            <a:ext cx="861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Deep Learning for Audio Classification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B1F7C-3C3D-4314-8DCD-BA40EDD6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01" y="2220985"/>
            <a:ext cx="10268995" cy="3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5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26E89-65E4-4A81-A16D-37C868654FEF}"/>
              </a:ext>
            </a:extLst>
          </p:cNvPr>
          <p:cNvSpPr txBox="1"/>
          <p:nvPr/>
        </p:nvSpPr>
        <p:spPr>
          <a:xfrm>
            <a:off x="4506416" y="515196"/>
            <a:ext cx="317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1F067-1C90-4A93-A97B-951FAEEE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4" y="1902183"/>
            <a:ext cx="4461861" cy="2487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20DB6-E00C-4C58-B9A1-94F7E387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07" y="1905064"/>
            <a:ext cx="4456694" cy="248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2FFA89-6AE1-46D1-B610-68EFD3FBA543}"/>
                  </a:ext>
                </a:extLst>
              </p:cNvPr>
              <p:cNvSpPr txBox="1"/>
              <p:nvPr/>
            </p:nvSpPr>
            <p:spPr>
              <a:xfrm>
                <a:off x="4102347" y="4911125"/>
                <a:ext cx="3987304" cy="796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2FFA89-6AE1-46D1-B610-68EFD3FBA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47" y="4911125"/>
                <a:ext cx="3987304" cy="796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CA6035-A889-4CBE-B9C5-38C16B150C09}"/>
              </a:ext>
            </a:extLst>
          </p:cNvPr>
          <p:cNvSpPr/>
          <p:nvPr/>
        </p:nvSpPr>
        <p:spPr>
          <a:xfrm>
            <a:off x="5403908" y="2731480"/>
            <a:ext cx="1384184" cy="766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200165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B327F-02C8-4B2C-8841-B9C06C56F06A}"/>
              </a:ext>
            </a:extLst>
          </p:cNvPr>
          <p:cNvSpPr txBox="1"/>
          <p:nvPr/>
        </p:nvSpPr>
        <p:spPr>
          <a:xfrm>
            <a:off x="4934888" y="515196"/>
            <a:ext cx="232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Spectrogram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DAC9AE-4F37-4C26-95D8-4FA4C603125F}"/>
              </a:ext>
            </a:extLst>
          </p:cNvPr>
          <p:cNvGrpSpPr/>
          <p:nvPr/>
        </p:nvGrpSpPr>
        <p:grpSpPr>
          <a:xfrm>
            <a:off x="3849196" y="1360235"/>
            <a:ext cx="4493605" cy="5166641"/>
            <a:chOff x="3849197" y="1360235"/>
            <a:chExt cx="4493605" cy="51666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97F2CD-FDB6-4750-9BB3-8064A3B7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9197" y="1360235"/>
              <a:ext cx="4493605" cy="2504993"/>
            </a:xfrm>
            <a:prstGeom prst="rect">
              <a:avLst/>
            </a:prstGeom>
          </p:spPr>
        </p:pic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64682E25-9E60-4A3D-A3FB-502B6F1D6151}"/>
                </a:ext>
              </a:extLst>
            </p:cNvPr>
            <p:cNvSpPr/>
            <p:nvPr/>
          </p:nvSpPr>
          <p:spPr>
            <a:xfrm>
              <a:off x="6011411" y="3993160"/>
              <a:ext cx="169178" cy="29361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81E1FA-8054-4D08-BDB6-E96BA0A8D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61"/>
            <a:stretch/>
          </p:blipFill>
          <p:spPr>
            <a:xfrm>
              <a:off x="4041580" y="4530055"/>
              <a:ext cx="3995073" cy="1996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92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E8374-A767-4C6F-8639-FCBD747BAD8F}"/>
              </a:ext>
            </a:extLst>
          </p:cNvPr>
          <p:cNvSpPr txBox="1"/>
          <p:nvPr/>
        </p:nvSpPr>
        <p:spPr>
          <a:xfrm>
            <a:off x="3250486" y="500720"/>
            <a:ext cx="519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Short-Time Fourier 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6B5B8-BB9D-492E-A252-70D869B36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63"/>
          <a:stretch/>
        </p:blipFill>
        <p:spPr>
          <a:xfrm>
            <a:off x="6096000" y="1535507"/>
            <a:ext cx="5773885" cy="463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A3002-F2FA-48A4-A56B-06127E77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88" y="3020036"/>
            <a:ext cx="5154484" cy="31169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25B67E-48B6-44D4-9285-8403762782E5}"/>
              </a:ext>
            </a:extLst>
          </p:cNvPr>
          <p:cNvSpPr txBox="1"/>
          <p:nvPr/>
        </p:nvSpPr>
        <p:spPr>
          <a:xfrm>
            <a:off x="1065018" y="1535507"/>
            <a:ext cx="3898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 Sampling Rate   = 16 kHz</a:t>
            </a:r>
          </a:p>
          <a:p>
            <a:pPr algn="ctr"/>
            <a:r>
              <a:rPr lang="en-US" dirty="0"/>
              <a:t>Window Length = 25 ms = 400 samples</a:t>
            </a:r>
          </a:p>
          <a:p>
            <a:pPr algn="ctr"/>
            <a:r>
              <a:rPr lang="en-US" dirty="0"/>
              <a:t>Step Size             = 10 ms = 160 samples</a:t>
            </a:r>
          </a:p>
          <a:p>
            <a:r>
              <a:rPr lang="en-US" dirty="0"/>
              <a:t> N FFT                   = 512 samples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6240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AAB96-E523-42CA-8234-749301E8CF34}"/>
              </a:ext>
            </a:extLst>
          </p:cNvPr>
          <p:cNvSpPr txBox="1"/>
          <p:nvPr/>
        </p:nvSpPr>
        <p:spPr>
          <a:xfrm>
            <a:off x="4745372" y="511728"/>
            <a:ext cx="2701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Mel Filterbank</a:t>
            </a:r>
          </a:p>
        </p:txBody>
      </p:sp>
      <p:pic>
        <p:nvPicPr>
          <p:cNvPr id="2052" name="Picture 4" descr="http://practicalcryptography.com/media/latex/369d64804e572729863c874aaa092e582bf5eb56-11pt.png">
            <a:extLst>
              <a:ext uri="{FF2B5EF4-FFF2-40B4-BE49-F238E27FC236}">
                <a16:creationId xmlns:a16="http://schemas.microsoft.com/office/drawing/2014/main" id="{CD9FB4F0-8441-4CC3-9B1D-8CBB72A82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979" b="-34654"/>
          <a:stretch/>
        </p:blipFill>
        <p:spPr bwMode="auto">
          <a:xfrm>
            <a:off x="1885565" y="1683892"/>
            <a:ext cx="2378279" cy="2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racticalcryptography.com/media/latex/05d74bc31f4c2a9c375dd9c95d4642d558f455a0-11pt.png">
            <a:extLst>
              <a:ext uri="{FF2B5EF4-FFF2-40B4-BE49-F238E27FC236}">
                <a16:creationId xmlns:a16="http://schemas.microsoft.com/office/drawing/2014/main" id="{820A4D06-54AE-4EAB-B40A-6C162CDE1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47" b="-13109"/>
          <a:stretch/>
        </p:blipFill>
        <p:spPr bwMode="auto">
          <a:xfrm>
            <a:off x="1885565" y="2662083"/>
            <a:ext cx="2966765" cy="2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9C2A3-C87A-4BAE-990E-F0C4F2DAE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623" y="1345725"/>
            <a:ext cx="4014115" cy="2083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50B07-20AE-4125-8DC9-6C43C9A39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461" y="3870975"/>
            <a:ext cx="9239075" cy="26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A8E2F-FC20-4CCF-B78E-20CC266CF130}"/>
              </a:ext>
            </a:extLst>
          </p:cNvPr>
          <p:cNvSpPr txBox="1"/>
          <p:nvPr/>
        </p:nvSpPr>
        <p:spPr>
          <a:xfrm>
            <a:off x="4261869" y="511728"/>
            <a:ext cx="3668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Feature Engineering (13 x 99)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89BFB-19AE-4065-95EE-43ACCCCE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25" y="4516517"/>
            <a:ext cx="11547750" cy="1498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0ABFA-5140-490B-B35E-DC712F20E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5" y="1903758"/>
            <a:ext cx="11547750" cy="20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4DF56-2E75-42A8-91BD-B71042A83719}"/>
              </a:ext>
            </a:extLst>
          </p:cNvPr>
          <p:cNvSpPr txBox="1"/>
          <p:nvPr/>
        </p:nvSpPr>
        <p:spPr>
          <a:xfrm>
            <a:off x="5163423" y="511728"/>
            <a:ext cx="1865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3E4390-10C9-4F2E-9E70-0F0C04B2406C}"/>
              </a:ext>
            </a:extLst>
          </p:cNvPr>
          <p:cNvSpPr/>
          <p:nvPr/>
        </p:nvSpPr>
        <p:spPr>
          <a:xfrm>
            <a:off x="3047999" y="2419571"/>
            <a:ext cx="6399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http://practicalcryptography.com/miscellaneous/machine-learning/guide-mel-frequency-cepstral-coefficients-mfccs/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926955-22F5-474C-BBA8-B87F8641DDE4}"/>
              </a:ext>
            </a:extLst>
          </p:cNvPr>
          <p:cNvSpPr/>
          <p:nvPr/>
        </p:nvSpPr>
        <p:spPr>
          <a:xfrm>
            <a:off x="3047999" y="34689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https://haythamfayek.com/2016/04/21/speech-processing-for-machine-learning.html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02517-8743-4029-AC1F-80B090D245C2}"/>
              </a:ext>
            </a:extLst>
          </p:cNvPr>
          <p:cNvSpPr/>
          <p:nvPr/>
        </p:nvSpPr>
        <p:spPr>
          <a:xfrm>
            <a:off x="3047999" y="4518295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http://datagenetics.com/blog/november32012/index.html</a:t>
            </a:r>
          </a:p>
        </p:txBody>
      </p:sp>
    </p:spTree>
    <p:extLst>
      <p:ext uri="{BB962C8B-B14F-4D97-AF65-F5344CB8AC3E}">
        <p14:creationId xmlns:p14="http://schemas.microsoft.com/office/powerpoint/2010/main" val="121013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4618</TotalTime>
  <Words>92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</dc:creator>
  <cp:lastModifiedBy>Seth Adams</cp:lastModifiedBy>
  <cp:revision>28</cp:revision>
  <dcterms:created xsi:type="dcterms:W3CDTF">2018-08-26T06:17:49Z</dcterms:created>
  <dcterms:modified xsi:type="dcterms:W3CDTF">2018-10-20T16:23:49Z</dcterms:modified>
</cp:coreProperties>
</file>