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5EEC0-EB23-4A54-80C5-E4A240667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DDA17-3FEC-4D2E-B31F-C4E12557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8BC61-0F49-4390-9995-C311E256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61828-7403-439C-844F-AB8B713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22C7-2907-41DE-A22F-72791B4E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D108C-D3C2-4544-89F4-459124AB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2CDB8-70CE-4CAE-B529-5621ABC0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E6BA4-92F5-439D-BB15-CCDB48D7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1EC45-932C-417B-BFF7-B690CD9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4A8D7-6E5A-40E3-9298-5EE9377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C7ED4F-0D62-49C5-9113-A217548C5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317EE-00F1-4B55-8C4A-D0643749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B3694-74B5-47E3-8224-6BF833B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CF6E0-0CC3-41BF-B765-941E5BB3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96079-0DFF-4DA7-A720-3E45CDC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EB6C-8678-4713-99C0-5C63ECF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C787C-BD6A-4C57-9C7E-00F18BCE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91612-DDE8-439C-B9A2-3B436CF7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98C9D-2868-4165-9091-F31138CA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00EC5-EBC8-4563-B564-3001933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6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8BA92-8B2C-42FB-8F99-C7C38942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37ABB-40C5-428C-8CE3-C41940B6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BCEF8-84D0-4D8B-9CBF-7AA83010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8C41C-60C5-4B51-8D1F-BD4DE04B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02A4D-460E-4C75-B78C-82E53D3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0266-B3EB-4DF2-9A83-D9D4EDD8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3B2DD-501B-4C95-AD81-580F0FA3D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123FE7-AF52-4A9D-8B60-99FC9373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D6E77-2E94-4E25-A7BC-58F4DDE8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2ACE8-25DB-4C1C-8976-7FFF5103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D0526-0CE4-4026-A0B3-33BBF408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8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1242-FBDF-4DCB-984E-DB076A8C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A6192-DD71-4E4A-9CB1-0FDA42D3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18BFC-8ACA-49D4-B9B0-7909402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51333D-F692-4C7E-993D-BE0AB99CC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388595-031A-491A-9E32-8D37B34EC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C3666-D2CC-4EAE-9DC6-491D88CE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840A01-0839-426A-BE6F-AA0BEB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2875FC-85AE-48A5-94A0-E24905B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AA67-EDC0-4365-8C66-0D5D0632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F19700-0032-4ACE-9625-ADDC0BEC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9CE06-D9DB-468B-9D01-8FD6507C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E975C-8908-42AD-BE68-8E747630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214540-004C-4DB4-8743-4D3E18C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B75185-FDA5-4F56-A85D-8E04BD5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B4A727-9A8A-4453-8285-0794030F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7505-BE1B-4FED-A5D5-2620BBD2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634F1-2632-444B-B6F6-08C69DAA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C7440E-759B-428B-AF72-C0E4FD80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EC7DB6-BC0A-4736-BC4D-9C635389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45FBE-5EDF-4F32-8DF0-51FC8E9D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D1AC2-00BB-43AE-BAFC-70C0C0AC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1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460FA-F479-4FD5-82F4-D2F8B694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42FACC-609A-4566-9843-0EEE3747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FA19B0-DC47-40FD-9C54-15AF84AF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069E77-CD14-42A3-9C95-F1A825F0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C7BCD-970A-4D22-B750-30280B8C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DE0970-041F-4D32-BEC7-495B478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6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43640-4F48-4637-86C3-A147738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3E5D65-1E46-4711-8E29-01CE1526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AEE1B-FF4D-4028-B0E2-F3791133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C78C-2309-4B31-A6C1-4EE0779ED80E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0DCA2-381C-4861-881B-01727FEF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662AF-CDF6-4D3B-A2FA-451BEB48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pegoraroficial/projeto_nintend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A5C-76AF-41C0-8760-F076B67C4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Data Master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87BC1-AD61-4E29-B1F5-8CC6B1CA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Felipe </a:t>
            </a:r>
            <a:r>
              <a:rPr lang="pt-BR" dirty="0" err="1"/>
              <a:t>Astorino</a:t>
            </a:r>
            <a:r>
              <a:rPr lang="pt-BR" dirty="0"/>
              <a:t> Pegoraro</a:t>
            </a:r>
          </a:p>
        </p:txBody>
      </p:sp>
    </p:spTree>
    <p:extLst>
      <p:ext uri="{BB962C8B-B14F-4D97-AF65-F5344CB8AC3E}">
        <p14:creationId xmlns:p14="http://schemas.microsoft.com/office/powerpoint/2010/main" val="41418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O projeto busca coletar informações em quase tempo real de anúncios relacionados a vendas de consoles do Nintendo Switch em </a:t>
            </a:r>
            <a:r>
              <a:rPr lang="pt-BR" sz="1600" dirty="0" err="1"/>
              <a:t>marketplaces</a:t>
            </a:r>
            <a:r>
              <a:rPr lang="pt-BR" sz="1600" dirty="0"/>
              <a:t> e/ou e-commerce ;</a:t>
            </a:r>
          </a:p>
          <a:p>
            <a:r>
              <a:rPr lang="pt-BR" sz="1600" dirty="0"/>
              <a:t>Foi desenvolvido um ecossistema cloud no ambiente da Azure  utilizando recursos do, Azure </a:t>
            </a:r>
            <a:r>
              <a:rPr lang="pt-BR" sz="1600" dirty="0" err="1"/>
              <a:t>Functions</a:t>
            </a:r>
            <a:r>
              <a:rPr lang="pt-BR" sz="1600" dirty="0"/>
              <a:t>, Azure Databricks e </a:t>
            </a:r>
            <a:r>
              <a:rPr lang="pt-BR" sz="1600" dirty="0" err="1"/>
              <a:t>StorageAccount</a:t>
            </a:r>
            <a:r>
              <a:rPr lang="pt-BR" sz="1600" dirty="0"/>
              <a:t> para a criação do pipeline de dados com  arquitetura medalhão.</a:t>
            </a:r>
          </a:p>
          <a:p>
            <a:r>
              <a:rPr lang="pt-BR" sz="1600" dirty="0"/>
              <a:t>Com dados modularizados, foi utilizado a plataforma </a:t>
            </a:r>
            <a:r>
              <a:rPr lang="pt-BR" sz="1600" dirty="0" err="1"/>
              <a:t>dbt</a:t>
            </a:r>
            <a:r>
              <a:rPr lang="pt-BR" sz="1600" dirty="0"/>
              <a:t> Cloud para a normalização e  criação de métricas/indicadores de dados</a:t>
            </a:r>
          </a:p>
          <a:p>
            <a:r>
              <a:rPr lang="pt-BR" sz="1600" dirty="0"/>
              <a:t>Mesmo com execuções de atividades e plataformas diferentes, o pipeline de dados entre ambas está integrado e linear ao processo. Isto foi pensado mediante a ideia de separação de funções e plataforma entre equipes de Data </a:t>
            </a:r>
            <a:r>
              <a:rPr lang="pt-BR" sz="1600" dirty="0" err="1"/>
              <a:t>Engineer</a:t>
            </a:r>
            <a:r>
              <a:rPr lang="pt-BR" sz="1600" dirty="0"/>
              <a:t> e </a:t>
            </a:r>
            <a:r>
              <a:rPr lang="pt-BR" sz="1600" dirty="0" err="1"/>
              <a:t>Analytics</a:t>
            </a:r>
            <a:r>
              <a:rPr lang="pt-BR" sz="1600" dirty="0"/>
              <a:t> </a:t>
            </a:r>
            <a:r>
              <a:rPr lang="pt-BR" sz="1600" dirty="0" err="1"/>
              <a:t>Engineer</a:t>
            </a:r>
            <a:r>
              <a:rPr lang="pt-BR" sz="1600" dirty="0"/>
              <a:t> bem como uma forma de conexão em diferente fontes de dados para a equipe de </a:t>
            </a:r>
            <a:r>
              <a:rPr lang="pt-BR" sz="1600" dirty="0" err="1"/>
              <a:t>Analytics</a:t>
            </a:r>
            <a:r>
              <a:rPr lang="pt-BR" sz="16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4DCE05-6E0D-4AA9-B6C0-1F56ACEF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02" y="4577316"/>
            <a:ext cx="3285240" cy="18297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193821-8447-4945-8D9E-58432187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60" y="4577694"/>
            <a:ext cx="2437291" cy="18293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7F9902-96A0-4ED6-A867-78C967D8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82" y="5196302"/>
            <a:ext cx="1828800" cy="8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2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4807687" cy="46246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A aplicação no Azure </a:t>
            </a:r>
            <a:r>
              <a:rPr lang="pt-BR" sz="1400" dirty="0" err="1"/>
              <a:t>Function</a:t>
            </a:r>
            <a:r>
              <a:rPr lang="pt-BR" sz="1400" dirty="0"/>
              <a:t> realiza o </a:t>
            </a:r>
            <a:r>
              <a:rPr lang="pt-BR" sz="1400" dirty="0" err="1"/>
              <a:t>request</a:t>
            </a:r>
            <a:r>
              <a:rPr lang="pt-BR" sz="1400" dirty="0"/>
              <a:t> do site, aplica um agente </a:t>
            </a:r>
            <a:r>
              <a:rPr lang="pt-BR" sz="1400" dirty="0" err="1"/>
              <a:t>mll</a:t>
            </a:r>
            <a:r>
              <a:rPr lang="pt-BR" sz="1400" dirty="0"/>
              <a:t> para extrair conteúdos do </a:t>
            </a:r>
            <a:r>
              <a:rPr lang="pt-BR" sz="1400" dirty="0" err="1"/>
              <a:t>request</a:t>
            </a:r>
            <a:r>
              <a:rPr lang="pt-BR" sz="1400" dirty="0"/>
              <a:t> e enviar para o container </a:t>
            </a:r>
            <a:r>
              <a:rPr lang="pt-BR" sz="1400" dirty="0" err="1"/>
              <a:t>inbound</a:t>
            </a:r>
            <a:r>
              <a:rPr lang="pt-BR" sz="1400" dirty="0"/>
              <a:t> do </a:t>
            </a:r>
            <a:r>
              <a:rPr lang="pt-BR" sz="1400" dirty="0" err="1"/>
              <a:t>StorageAccount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No ambiente Databricks, utilizando o Access Conector para criação de volumes entre o </a:t>
            </a:r>
            <a:r>
              <a:rPr lang="pt-BR" sz="1400" dirty="0" err="1"/>
              <a:t>storageaccount</a:t>
            </a:r>
            <a:r>
              <a:rPr lang="pt-BR" sz="1400" dirty="0"/>
              <a:t>, é iniciado o processo medalhão onde será carregado todos os files enviados pela aplicação e processados em tabela colunar com Delta e carregados incrementalmente na etapa bronze.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arquivo delta, se inicia a etapa Silver do processo medalhão onde executamos as definições de </a:t>
            </a:r>
            <a:r>
              <a:rPr lang="pt-BR" sz="1400" dirty="0" err="1"/>
              <a:t>schema</a:t>
            </a:r>
            <a:r>
              <a:rPr lang="pt-BR" sz="1400" dirty="0"/>
              <a:t>, padronização, limpeza de dados e etc...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camada Gold, é realizado tratativas para regra de negocio com base nos dados da Silver e armazenado em uma Big </a:t>
            </a:r>
            <a:r>
              <a:rPr lang="pt-BR" sz="1400" dirty="0" err="1"/>
              <a:t>Table</a:t>
            </a:r>
            <a:r>
              <a:rPr lang="pt-BR" sz="1400" dirty="0"/>
              <a:t> que será usada pela equipe de </a:t>
            </a:r>
            <a:r>
              <a:rPr lang="pt-BR" sz="1400" dirty="0" err="1"/>
              <a:t>Analytics</a:t>
            </a:r>
            <a:r>
              <a:rPr lang="pt-B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Conexão ao Databricks com a plataforma </a:t>
            </a:r>
            <a:r>
              <a:rPr lang="pt-BR" sz="1400" dirty="0" err="1"/>
              <a:t>dbt</a:t>
            </a:r>
            <a:r>
              <a:rPr lang="pt-BR" sz="1400" dirty="0"/>
              <a:t> para normalização e criação de métricas a partir da fonte de dados da Gold.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D11176-552D-42C6-A88A-B0DC5EF1A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87" y="2400034"/>
            <a:ext cx="6465564" cy="20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b="1" dirty="0"/>
              <a:t>Captação de Dados Brutos em Quase Tempo Real: </a:t>
            </a:r>
            <a:r>
              <a:rPr lang="pt-BR" sz="1600" dirty="0"/>
              <a:t>com o Azure </a:t>
            </a:r>
            <a:r>
              <a:rPr lang="pt-BR" sz="1600" dirty="0" err="1"/>
              <a:t>Function</a:t>
            </a:r>
            <a:r>
              <a:rPr lang="pt-BR" sz="1600" dirty="0"/>
              <a:t> foi possível criar aplicações para enviar dados atualizados em quase tempo real para o </a:t>
            </a:r>
            <a:r>
              <a:rPr lang="pt-BR" sz="1600" dirty="0" err="1"/>
              <a:t>storageaccount</a:t>
            </a:r>
            <a:r>
              <a:rPr lang="pt-BR" sz="1600" dirty="0"/>
              <a:t> e o pipeline de dados é ativado assim que um novo arquivo é criado no diretório </a:t>
            </a:r>
            <a:r>
              <a:rPr lang="pt-BR" sz="1600" dirty="0" err="1"/>
              <a:t>inbound</a:t>
            </a:r>
            <a:r>
              <a:rPr lang="pt-BR" sz="1600" dirty="0"/>
              <a:t>.</a:t>
            </a:r>
          </a:p>
          <a:p>
            <a:r>
              <a:rPr lang="pt-BR" sz="1600" b="1" dirty="0"/>
              <a:t>Captação de Elemento HTML com IA: </a:t>
            </a:r>
            <a:r>
              <a:rPr lang="pt-BR" sz="1600" dirty="0"/>
              <a:t>Os elementos HTML extraídos no </a:t>
            </a:r>
            <a:r>
              <a:rPr lang="pt-BR" sz="1600" dirty="0" err="1"/>
              <a:t>request</a:t>
            </a:r>
            <a:r>
              <a:rPr lang="pt-BR" sz="1600" dirty="0"/>
              <a:t> da aplicação são capturados utilizando um agente </a:t>
            </a:r>
            <a:r>
              <a:rPr lang="pt-BR" sz="1600" dirty="0" err="1"/>
              <a:t>mll</a:t>
            </a:r>
            <a:r>
              <a:rPr lang="pt-BR" sz="1600" dirty="0"/>
              <a:t> o que nós dá uma escalabilidade na aplicação evitando </a:t>
            </a:r>
            <a:r>
              <a:rPr lang="pt-BR" sz="1600" dirty="0" err="1"/>
              <a:t>hardcode</a:t>
            </a:r>
            <a:r>
              <a:rPr lang="pt-BR" sz="1600" dirty="0"/>
              <a:t> com BSOUP.</a:t>
            </a:r>
          </a:p>
          <a:p>
            <a:r>
              <a:rPr lang="pt-BR" sz="1600" b="1" dirty="0"/>
              <a:t>Escalabilidade de Dados: </a:t>
            </a:r>
            <a:r>
              <a:rPr lang="pt-BR" sz="1600" dirty="0"/>
              <a:t>Com a utilização de </a:t>
            </a:r>
            <a:r>
              <a:rPr lang="pt-BR" sz="1600" dirty="0" err="1"/>
              <a:t>Spark</a:t>
            </a:r>
            <a:r>
              <a:rPr lang="pt-BR" sz="1600" dirty="0"/>
              <a:t> para modelagem de dados , é possível ampliar o leque para captação de dados em e-</a:t>
            </a:r>
            <a:r>
              <a:rPr lang="pt-BR" sz="1600" dirty="0" err="1"/>
              <a:t>commerces</a:t>
            </a:r>
            <a:r>
              <a:rPr lang="pt-BR" sz="1600" dirty="0"/>
              <a:t> e/ou </a:t>
            </a:r>
            <a:r>
              <a:rPr lang="pt-BR" sz="1600" dirty="0" err="1"/>
              <a:t>marketplaces</a:t>
            </a:r>
            <a:r>
              <a:rPr lang="pt-BR" sz="1600" dirty="0"/>
              <a:t> além da frequência de armazenamento histórico de dados extraídos na </a:t>
            </a:r>
            <a:r>
              <a:rPr lang="pt-BR" sz="1600" dirty="0" err="1"/>
              <a:t>storageaccount</a:t>
            </a:r>
            <a:r>
              <a:rPr lang="pt-BR" sz="1600" dirty="0"/>
              <a:t>.</a:t>
            </a:r>
          </a:p>
          <a:p>
            <a:r>
              <a:rPr lang="pt-BR" sz="1600" b="1" dirty="0"/>
              <a:t>Independência entre Plataformas: </a:t>
            </a:r>
            <a:r>
              <a:rPr lang="pt-BR" sz="1600" dirty="0"/>
              <a:t>Armazenando dados por </a:t>
            </a:r>
            <a:r>
              <a:rPr lang="pt-BR" sz="1600" dirty="0" err="1"/>
              <a:t>External</a:t>
            </a:r>
            <a:r>
              <a:rPr lang="pt-BR" sz="1600" dirty="0"/>
              <a:t> </a:t>
            </a:r>
            <a:r>
              <a:rPr lang="pt-BR" sz="1600" dirty="0" err="1"/>
              <a:t>Table</a:t>
            </a:r>
            <a:r>
              <a:rPr lang="pt-BR" sz="1600" dirty="0"/>
              <a:t> facilita a migração dos dados Bronze, Silver e Gold para outra plataforma cloud e evita eventuais complicações de perda de dados na plataforma da Databricks.</a:t>
            </a:r>
          </a:p>
          <a:p>
            <a:r>
              <a:rPr lang="pt-BR" sz="1600" b="1" dirty="0"/>
              <a:t>Foco e Agilidade em Processos: </a:t>
            </a:r>
            <a:r>
              <a:rPr lang="pt-BR" sz="1600" dirty="0"/>
              <a:t>Equipe de Data </a:t>
            </a:r>
            <a:r>
              <a:rPr lang="pt-BR" sz="1600" dirty="0" err="1"/>
              <a:t>Enginner</a:t>
            </a:r>
            <a:r>
              <a:rPr lang="pt-BR" sz="1600" dirty="0"/>
              <a:t> focada em apenas na criação e  manutenção do pipeline ETL de dados na plataforma Databricks e Equipe </a:t>
            </a:r>
            <a:r>
              <a:rPr lang="pt-BR" sz="1600" dirty="0" err="1"/>
              <a:t>Analytics</a:t>
            </a:r>
            <a:r>
              <a:rPr lang="pt-BR" sz="1600" dirty="0"/>
              <a:t> </a:t>
            </a:r>
            <a:r>
              <a:rPr lang="pt-BR" sz="1600" dirty="0" err="1"/>
              <a:t>Enginner</a:t>
            </a:r>
            <a:r>
              <a:rPr lang="pt-BR" sz="1600" dirty="0"/>
              <a:t> focada na conexão e execução de queries para normalização e criação de métricas/indicadores na plataforma </a:t>
            </a:r>
            <a:r>
              <a:rPr lang="pt-BR" sz="1600" dirty="0" err="1"/>
              <a:t>dbt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0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A5C-76AF-41C0-8760-F076B67C4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87BC1-AD61-4E29-B1F5-8CC6B1CA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GitHub: </a:t>
            </a:r>
            <a:r>
              <a:rPr lang="pt-BR" dirty="0" err="1">
                <a:hlinkClick r:id="rId2"/>
              </a:rPr>
              <a:t>felipegoraroficial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projeto_Nintendo</a:t>
            </a:r>
            <a:endParaRPr lang="pt-BR" dirty="0"/>
          </a:p>
          <a:p>
            <a:r>
              <a:rPr lang="pt-BR" dirty="0"/>
              <a:t>Versão 2</a:t>
            </a:r>
          </a:p>
        </p:txBody>
      </p:sp>
    </p:spTree>
    <p:extLst>
      <p:ext uri="{BB962C8B-B14F-4D97-AF65-F5344CB8AC3E}">
        <p14:creationId xmlns:p14="http://schemas.microsoft.com/office/powerpoint/2010/main" val="2614370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518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Data Master</vt:lpstr>
      <vt:lpstr>Introdução</vt:lpstr>
      <vt:lpstr>Arquitetura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Data Master</dc:title>
  <dc:creator>Felipe Pegoraro</dc:creator>
  <cp:lastModifiedBy>Felipe Pegoraro</cp:lastModifiedBy>
  <cp:revision>11</cp:revision>
  <dcterms:created xsi:type="dcterms:W3CDTF">2025-02-11T16:30:25Z</dcterms:created>
  <dcterms:modified xsi:type="dcterms:W3CDTF">2025-06-09T22:07:08Z</dcterms:modified>
</cp:coreProperties>
</file>