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05B04-E9B3-0704-A721-B71BAA8C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00B6B9-8778-B817-2C06-130DCD65B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838F79-5619-F93A-4935-8C7DC4E5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FB3B53-F6A1-3E88-DE24-423337A6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E4CFA3F-7B67-7CB5-A205-813CAFF7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9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CACC-64AC-ACE3-7860-37FA2633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7B952E-5206-165D-6123-C4035CB4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F6AC25-C404-1811-9AD7-ABDE7872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616CCB-2F2D-4557-19E5-C9F4CB55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484873-0AE5-4C1A-4554-EDA2AEE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04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A64CD-739D-C412-B354-F32F8002B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DACF84-4877-6942-9346-06697069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A49633-647E-D5E9-0D40-622B26E8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55A004-8375-5BBF-3767-F1E16FFE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A53D1E-A363-7478-2349-BBCEEAFE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20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FC4E-AF87-8D3B-A48B-49A4BC47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135F53E-7047-262F-C8D5-2F98F6640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1A9E9C-D494-EF4D-B6DC-C8728259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135650-DD21-1AC0-5104-3DE235B2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47324A-B1EE-FD8C-DEDC-B4E8F1B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09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E42F1-7F40-B47B-C9B8-7C07F14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79A3D0-D702-6840-3939-91972E26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6924CF-33F7-4C2B-2706-945BD743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FAF7FF-6C63-1065-63DC-85D9A1F7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278045-4F8F-E50C-CCE2-B191181B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560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7D87B-1EDF-BEFB-E4F5-DF92D70B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273EDE-EFE2-5CFA-D199-014CD1BFC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B9ACA9E-D8C7-D1F2-7E5D-B417EE94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E499E3-A838-0375-9161-3E85EA98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5C9A39-4722-4A9C-B1EE-2779EDA7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9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44665-7A19-827A-682B-36A123D4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0B463B-2664-2C32-44FE-9FE396F4F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3E5B4C0-0546-13F5-4913-77A75F54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0D18DE-1B4B-11F4-5966-B51A95E7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C3D673-A23B-5068-30E7-9A54662F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C3ADF4-920B-E565-71E6-CFF2F9CB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701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AF23B-8381-5818-8211-DD9A59FE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D20910-C43C-9B1A-0E7A-FDC86C32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AEC344-62F8-49DB-A1EF-4DEA5FC8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FAC879B-B7A3-5591-7929-564050587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F6DDFCC-9D7A-7855-C17A-49ADCE63B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F5672BE-FB7E-5E66-3C95-211F76F1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21E5C0F-0E72-6EE4-E91A-C4173DF6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F74432-7A0C-4CC0-0F8B-97FFB091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66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61FDB-5265-AB0D-DA8E-B46E0CB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8C7B2E-6C68-9786-6989-31C76C6D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897BE6-4DA2-6222-EA81-88262F39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206FDE-BBCE-1BD5-2ED0-C65ECCB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B3D84BD-1A42-1A2D-27A8-321E1FE6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0CF011-65C5-42E5-D7B1-400F72C9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A80C5D-11B1-1E0E-7C98-86473879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2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991C-26D1-2F33-C1C3-9B5327C8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48D9F0-3E7C-F848-F89B-7B81FBE8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733DCF4-82BE-AA54-0143-29F1A3F9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D3765F-5A09-92A7-1B68-D224D5D0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11663AF-7A2D-BACF-A690-DC346103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35706F-0C4C-F8DC-2AAB-0B20F5CA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39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879CB-A514-2F0E-F790-2E336299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AC43FAE-0A25-A3B8-ED16-8F0FF4B7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FD09C8C-5E4A-EA09-1616-DC0685AE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0735DB-43A1-2E55-8D21-0214E85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1DA5C60-B36D-B656-6FB7-617647C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DD58318-9798-41CB-07E4-81196FE8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976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DFD8E34-C8BD-F01D-CE76-81FB0ED0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1B8123-3C9A-E9A5-4C84-A06A691C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701D9B-E45F-C90C-A1CD-90DE571CA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B9BC-9F1E-4084-B650-7BB58309EAE2}" type="datetimeFigureOut">
              <a:rPr lang="pt-PT" smtClean="0"/>
              <a:t>03/10/2023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A648AE-CDFC-9683-E01E-4B5EDE061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13C7B1-06F7-E613-E58F-68FD96C10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5C253-5EB5-455B-B918-DE51040CEC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32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E82B8-B7B9-ED94-07B3-E9B5A466D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Metodologia Kanban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DCA96-21D7-5A92-8E03-34FF33A55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66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DE2CA-AC2D-1DAA-B546-7AFD470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 metodologia Kanban é uma abordagem de gerenciamento visual que ajuda a controlar e melhorar o fluxo de trabalho.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CA299E-E18D-8A97-1EBE-9C807D995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20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832F3-FE50-0A31-8513-DDFA2B5B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Ela se baseia em quadros Kanban, cartões e limites de trabalho em progresso (WIP) para otimizar a produtividade.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98D447-D6C9-AB11-BC80-0061710FB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54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Ecrã Panorâmico</PresentationFormat>
  <Paragraphs>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Metodologia Kanban</vt:lpstr>
      <vt:lpstr>A metodologia Kanban é uma abordagem de gerenciamento visual que ajuda a controlar e melhorar o fluxo de trabalho.</vt:lpstr>
      <vt:lpstr>Ela se baseia em quadros Kanban, cartões e limites de trabalho em progresso (WIP) para otimizar a produtividade.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Kanban</dc:title>
  <dc:creator>Felipe Silva</dc:creator>
  <cp:lastModifiedBy>Felipe Silva</cp:lastModifiedBy>
  <cp:revision>1</cp:revision>
  <dcterms:created xsi:type="dcterms:W3CDTF">2023-10-03T15:21:14Z</dcterms:created>
  <dcterms:modified xsi:type="dcterms:W3CDTF">2023-10-03T15:21:14Z</dcterms:modified>
</cp:coreProperties>
</file>