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62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20/10/2023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20/10/2023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9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24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41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08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63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29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20/10/2023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>
                <a:solidFill>
                  <a:schemeClr val="bg1"/>
                </a:solidFill>
              </a:rPr>
              <a:t>Design de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pt-PT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Pontos positivos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306A33-B9E8-7299-A157-32D7175415D7}"/>
              </a:ext>
            </a:extLst>
          </p:cNvPr>
          <p:cNvSpPr txBox="1"/>
          <p:nvPr/>
        </p:nvSpPr>
        <p:spPr>
          <a:xfrm>
            <a:off x="581191" y="399879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NavBar</a:t>
            </a:r>
            <a:r>
              <a:rPr lang="pt-PT" dirty="0"/>
              <a:t> com ícones e </a:t>
            </a:r>
            <a:r>
              <a:rPr lang="pt-PT" dirty="0" err="1"/>
              <a:t>lengendas</a:t>
            </a:r>
            <a:r>
              <a:rPr lang="pt-PT" dirty="0"/>
              <a:t> intuitivas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C260BF1-1A59-07D4-7298-55D8F1DD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69" y="2143195"/>
            <a:ext cx="4104540" cy="73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Pontos positivos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306A33-B9E8-7299-A157-32D7175415D7}"/>
              </a:ext>
            </a:extLst>
          </p:cNvPr>
          <p:cNvSpPr txBox="1"/>
          <p:nvPr/>
        </p:nvSpPr>
        <p:spPr>
          <a:xfrm>
            <a:off x="827324" y="3429000"/>
            <a:ext cx="50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Mapa minimalista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3D0C46-DA98-1C25-7844-7456F308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77" y="306528"/>
            <a:ext cx="4166475" cy="62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Pontos positivos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306A33-B9E8-7299-A157-32D7175415D7}"/>
              </a:ext>
            </a:extLst>
          </p:cNvPr>
          <p:cNvSpPr txBox="1"/>
          <p:nvPr/>
        </p:nvSpPr>
        <p:spPr>
          <a:xfrm>
            <a:off x="581193" y="402608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Botões estão dentro da margem da tela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AF0085-D38E-DD1C-A054-CC25A967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27" y="729658"/>
            <a:ext cx="3135889" cy="58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3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Pontos negativos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6342"/>
            <a:ext cx="11029616" cy="988332"/>
          </a:xfrm>
        </p:spPr>
        <p:txBody>
          <a:bodyPr rtlCol="0"/>
          <a:lstStyle/>
          <a:p>
            <a:pPr rtl="0"/>
            <a:r>
              <a:rPr lang="pt-PT" dirty="0"/>
              <a:t>Pontos negativos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306A33-B9E8-7299-A157-32D7175415D7}"/>
              </a:ext>
            </a:extLst>
          </p:cNvPr>
          <p:cNvSpPr txBox="1"/>
          <p:nvPr/>
        </p:nvSpPr>
        <p:spPr>
          <a:xfrm>
            <a:off x="436727" y="3429000"/>
            <a:ext cx="521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Paleta de cores não pensada para daltónicos, pois possui cores muito semelhantes, o que pode causar confusão.</a:t>
            </a:r>
          </a:p>
          <a:p>
            <a:endParaRPr lang="pt-PT" dirty="0"/>
          </a:p>
          <a:p>
            <a:r>
              <a:rPr lang="pt-PT" dirty="0"/>
              <a:t>Sugeria cores como #BF212E, #8C232C, #F2D022, #D4DB78, #D9B777, #D4DB78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09059A-CD61-E465-F6CD-400A6179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973" y="946755"/>
            <a:ext cx="3548417" cy="57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6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Pontos negativos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306A33-B9E8-7299-A157-32D7175415D7}"/>
              </a:ext>
            </a:extLst>
          </p:cNvPr>
          <p:cNvSpPr txBox="1"/>
          <p:nvPr/>
        </p:nvSpPr>
        <p:spPr>
          <a:xfrm>
            <a:off x="464024" y="208810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Ícone de incêndio esta cortado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Sugeria pô-lo mais ao centro e inteiro.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32307C-8E4F-BB03-FAA6-1D64443B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5336"/>
            <a:ext cx="2931173" cy="58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5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Pontos negativos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306A33-B9E8-7299-A157-32D7175415D7}"/>
              </a:ext>
            </a:extLst>
          </p:cNvPr>
          <p:cNvSpPr txBox="1"/>
          <p:nvPr/>
        </p:nvSpPr>
        <p:spPr>
          <a:xfrm>
            <a:off x="464024" y="207557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Texto informativo muito monótono.</a:t>
            </a:r>
          </a:p>
          <a:p>
            <a:endParaRPr lang="pt-PT" dirty="0"/>
          </a:p>
          <a:p>
            <a:r>
              <a:rPr lang="pt-PT" dirty="0"/>
              <a:t>Sugeria trocar as cores das letras para uma cor mais clara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F571E2-DA06-010A-1802-2077E460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609" y="187410"/>
            <a:ext cx="3694049" cy="64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64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{9C9FA872-E019-42F7-B3E1-A6DA66C61B0C}tf56390039_win32</Template>
  <TotalTime>48</TotalTime>
  <Words>109</Words>
  <Application>Microsoft Office PowerPoint</Application>
  <PresentationFormat>Ecrã Panorâmico</PresentationFormat>
  <Paragraphs>29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Dividendo</vt:lpstr>
      <vt:lpstr>Design de tecnologia</vt:lpstr>
      <vt:lpstr>Pontos positivos</vt:lpstr>
      <vt:lpstr>Pontos positivos</vt:lpstr>
      <vt:lpstr>Pontos positivos</vt:lpstr>
      <vt:lpstr>Pontos negativos</vt:lpstr>
      <vt:lpstr>Pontos negativos</vt:lpstr>
      <vt:lpstr>Pontos negativos</vt:lpstr>
      <vt:lpstr>Pontos negativos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 tecnologia</dc:title>
  <dc:creator>Felipe Silva</dc:creator>
  <cp:lastModifiedBy>Felipe Silva</cp:lastModifiedBy>
  <cp:revision>1</cp:revision>
  <dcterms:created xsi:type="dcterms:W3CDTF">2023-10-20T15:11:37Z</dcterms:created>
  <dcterms:modified xsi:type="dcterms:W3CDTF">2023-10-20T15:59:51Z</dcterms:modified>
</cp:coreProperties>
</file>