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026e20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026e2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Testing extraction of PPTX document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slide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