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oper Hewitt" panose="020B0604020202020204" charset="0"/>
      <p:regular r:id="rId12"/>
    </p:embeddedFont>
    <p:embeddedFont>
      <p:font typeface="Cooper Hewitt Bold" panose="020B0604020202020204" charset="0"/>
      <p:regular r:id="rId13"/>
    </p:embeddedFont>
    <p:embeddedFont>
      <p:font typeface="Cooper Hewitt Heavy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9427" y="209331"/>
            <a:ext cx="2504752" cy="2775218"/>
          </a:xfrm>
          <a:custGeom>
            <a:avLst/>
            <a:gdLst/>
            <a:ahLst/>
            <a:cxnLst/>
            <a:rect l="l" t="t" r="r" b="b"/>
            <a:pathLst>
              <a:path w="2504752" h="2775218">
                <a:moveTo>
                  <a:pt x="0" y="0"/>
                </a:moveTo>
                <a:lnTo>
                  <a:pt x="2504752" y="0"/>
                </a:lnTo>
                <a:lnTo>
                  <a:pt x="2504752" y="2775218"/>
                </a:lnTo>
                <a:lnTo>
                  <a:pt x="0" y="2775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12928" y="209331"/>
            <a:ext cx="3067638" cy="2559538"/>
          </a:xfrm>
          <a:custGeom>
            <a:avLst/>
            <a:gdLst/>
            <a:ahLst/>
            <a:cxnLst/>
            <a:rect l="l" t="t" r="r" b="b"/>
            <a:pathLst>
              <a:path w="3067638" h="2559538">
                <a:moveTo>
                  <a:pt x="0" y="0"/>
                </a:moveTo>
                <a:lnTo>
                  <a:pt x="3067638" y="0"/>
                </a:lnTo>
                <a:lnTo>
                  <a:pt x="3067638" y="2559539"/>
                </a:lnTo>
                <a:lnTo>
                  <a:pt x="0" y="25595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06" b="-150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76165" y="5010150"/>
            <a:ext cx="7735671" cy="109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76"/>
              </a:lnSpc>
            </a:pPr>
            <a:r>
              <a:rPr lang="en-US" sz="7848" dirty="0">
                <a:solidFill>
                  <a:srgbClr val="272525"/>
                </a:solidFill>
                <a:latin typeface="Cooper Hewitt Heavy"/>
              </a:rPr>
              <a:t>QUADRA FINDER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76165" y="850926"/>
            <a:ext cx="7822981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240">
                <a:solidFill>
                  <a:srgbClr val="000000"/>
                </a:solidFill>
                <a:latin typeface="Cooper Hewitt"/>
              </a:rPr>
              <a:t>CENTRO ESTADUAL DE EDUCAÇÃO PROFISSIONAL PEDRO BOARETTO NETO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34200" y="8536064"/>
            <a:ext cx="4419600" cy="1671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33"/>
              </a:lnSpc>
            </a:pPr>
            <a:r>
              <a:rPr lang="en-US" sz="2381" spc="47" dirty="0" err="1">
                <a:solidFill>
                  <a:srgbClr val="090007"/>
                </a:solidFill>
                <a:latin typeface="Cooper Hewitt"/>
              </a:rPr>
              <a:t>Alunos</a:t>
            </a:r>
            <a:r>
              <a:rPr lang="en-US" sz="2381" spc="47" dirty="0">
                <a:solidFill>
                  <a:srgbClr val="090007"/>
                </a:solidFill>
                <a:latin typeface="Cooper Hewitt"/>
              </a:rPr>
              <a:t>:</a:t>
            </a:r>
          </a:p>
          <a:p>
            <a:pPr algn="ctr">
              <a:lnSpc>
                <a:spcPts val="3333"/>
              </a:lnSpc>
            </a:pPr>
            <a:r>
              <a:rPr lang="en-US" sz="2381" spc="47" dirty="0">
                <a:solidFill>
                  <a:srgbClr val="090007"/>
                </a:solidFill>
                <a:latin typeface="Cooper Hewitt"/>
              </a:rPr>
              <a:t>Felipe Alexandre  Jagas</a:t>
            </a:r>
          </a:p>
          <a:p>
            <a:pPr algn="ctr">
              <a:lnSpc>
                <a:spcPts val="3333"/>
              </a:lnSpc>
            </a:pPr>
            <a:r>
              <a:rPr lang="en-US" sz="2381" spc="47" dirty="0">
                <a:solidFill>
                  <a:srgbClr val="090007"/>
                </a:solidFill>
                <a:latin typeface="Cooper Hewitt"/>
              </a:rPr>
              <a:t>Leonardo Gabriel Ribeiro Barbosa Silveira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50583"/>
            <a:ext cx="6836424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640"/>
              </a:lnSpc>
              <a:spcBef>
                <a:spcPct val="0"/>
              </a:spcBef>
            </a:pPr>
            <a:r>
              <a:rPr lang="en-US" sz="8000" u="none" strike="noStrike">
                <a:solidFill>
                  <a:srgbClr val="238DBE"/>
                </a:solidFill>
                <a:latin typeface="Cooper Hewitt Bold"/>
              </a:rPr>
              <a:t>INTRODUÇÃO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5800" y="2643349"/>
            <a:ext cx="10210800" cy="709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oper Hewitt" panose="020B0604020202020204" charset="0"/>
                <a:ea typeface="Cooper Hewitt" panose="020B0604020202020204" charset="0"/>
              </a:rPr>
              <a:t>A IMPLEMENTAÇÃO DO PROJETO PRETENDE OFERECER MAIS COMODIDADE PARA OS USUÁRIOS TRAZENDO UMA FACILIDADE PARA A CONSULTA E AGENDAMENTO DE QUADRAS, ALÉM DE POSSIBILITAR ÀS EMPRESAS RECURSOS DE ADMINISTRAÇÃO DE QUADRAS POR MEIO DE UM SISTEMA DE INFORMAÇÃO WEB.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ooper Hewitt" panose="020B0604020202020204" charset="0"/>
              <a:ea typeface="Cooper Hewitt" panose="020B0604020202020204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193891" y="-878561"/>
            <a:ext cx="8355210" cy="10136861"/>
            <a:chOff x="0" y="0"/>
            <a:chExt cx="5188077" cy="6294374"/>
          </a:xfrm>
        </p:grpSpPr>
        <p:sp>
          <p:nvSpPr>
            <p:cNvPr id="5" name="Freeform 5"/>
            <p:cNvSpPr/>
            <p:nvPr/>
          </p:nvSpPr>
          <p:spPr>
            <a:xfrm>
              <a:off x="-29972" y="0"/>
              <a:ext cx="5218049" cy="6322060"/>
            </a:xfrm>
            <a:custGeom>
              <a:avLst/>
              <a:gdLst/>
              <a:ahLst/>
              <a:cxnLst/>
              <a:rect l="l" t="t" r="r" b="b"/>
              <a:pathLst>
                <a:path w="5218049" h="6322060">
                  <a:moveTo>
                    <a:pt x="4925949" y="0"/>
                  </a:moveTo>
                  <a:cubicBezTo>
                    <a:pt x="5086604" y="0"/>
                    <a:pt x="5218049" y="131445"/>
                    <a:pt x="5218049" y="292100"/>
                  </a:cubicBezTo>
                  <a:lnTo>
                    <a:pt x="5218049" y="6057900"/>
                  </a:lnTo>
                  <a:cubicBezTo>
                    <a:pt x="5218049" y="6218555"/>
                    <a:pt x="5089652" y="6322060"/>
                    <a:pt x="4932680" y="6287897"/>
                  </a:cubicBezTo>
                  <a:lnTo>
                    <a:pt x="1595755" y="5561457"/>
                  </a:lnTo>
                  <a:cubicBezTo>
                    <a:pt x="1438783" y="5527294"/>
                    <a:pt x="1279144" y="5371592"/>
                    <a:pt x="1241171" y="5215509"/>
                  </a:cubicBezTo>
                  <a:lnTo>
                    <a:pt x="38100" y="283718"/>
                  </a:lnTo>
                  <a:cubicBezTo>
                    <a:pt x="0" y="127762"/>
                    <a:pt x="100203" y="0"/>
                    <a:pt x="260858" y="0"/>
                  </a:cubicBezTo>
                  <a:lnTo>
                    <a:pt x="492594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6F6EB3-59E0-FDEE-5831-3C270588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984113"/>
            <a:ext cx="5796935" cy="60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22876" y="1362533"/>
            <a:ext cx="6836424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640"/>
              </a:lnSpc>
              <a:spcBef>
                <a:spcPct val="0"/>
              </a:spcBef>
            </a:pPr>
            <a:r>
              <a:rPr lang="en-US" sz="8000">
                <a:solidFill>
                  <a:srgbClr val="5F9660"/>
                </a:solidFill>
                <a:latin typeface="Cooper Hewitt Bold"/>
              </a:rPr>
              <a:t>OBJETIVO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217504" y="3189885"/>
            <a:ext cx="9041796" cy="623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Cooper Hewitt"/>
              </a:rPr>
              <a:t>O PRINCIPAL OBJETIVO DO PROJETO É FACILITAR PARA OS USUÁRIOS ALUGAR UMA QUADRA SINTETICA PARA JOGAR FUT7 TENDO EM VISTA A POUCA DISPONIBILIDADE DESSE TIPO DE SISTEMA NA CIDADE </a:t>
            </a:r>
            <a:r>
              <a:rPr lang="en-US" sz="5000" dirty="0">
                <a:solidFill>
                  <a:srgbClr val="272525"/>
                </a:solidFill>
                <a:latin typeface="Cooper Hewitt"/>
              </a:rPr>
              <a:t>.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79803" y="2333945"/>
            <a:ext cx="8065202" cy="8261906"/>
            <a:chOff x="0" y="0"/>
            <a:chExt cx="6144514" cy="6294374"/>
          </a:xfrm>
        </p:grpSpPr>
        <p:sp>
          <p:nvSpPr>
            <p:cNvPr id="5" name="Freeform 5"/>
            <p:cNvSpPr/>
            <p:nvPr/>
          </p:nvSpPr>
          <p:spPr>
            <a:xfrm>
              <a:off x="0" y="-27686"/>
              <a:ext cx="6173470" cy="6322060"/>
            </a:xfrm>
            <a:custGeom>
              <a:avLst/>
              <a:gdLst/>
              <a:ahLst/>
              <a:cxnLst/>
              <a:rect l="l" t="t" r="r" b="b"/>
              <a:pathLst>
                <a:path w="6173470" h="6322060">
                  <a:moveTo>
                    <a:pt x="5918073" y="1260856"/>
                  </a:moveTo>
                  <a:cubicBezTo>
                    <a:pt x="6075045" y="1295019"/>
                    <a:pt x="6173470" y="1450975"/>
                    <a:pt x="6136894" y="1607439"/>
                  </a:cubicBezTo>
                  <a:lnTo>
                    <a:pt x="5099685" y="6037707"/>
                  </a:lnTo>
                  <a:cubicBezTo>
                    <a:pt x="5063109" y="6194171"/>
                    <a:pt x="4901692" y="6322060"/>
                    <a:pt x="4741037" y="6322060"/>
                  </a:cubicBezTo>
                  <a:lnTo>
                    <a:pt x="292100" y="6322060"/>
                  </a:lnTo>
                  <a:cubicBezTo>
                    <a:pt x="131445" y="6322060"/>
                    <a:pt x="0" y="6190615"/>
                    <a:pt x="0" y="6029960"/>
                  </a:cubicBezTo>
                  <a:lnTo>
                    <a:pt x="0" y="264160"/>
                  </a:lnTo>
                  <a:cubicBezTo>
                    <a:pt x="0" y="103505"/>
                    <a:pt x="128397" y="0"/>
                    <a:pt x="285369" y="34163"/>
                  </a:cubicBezTo>
                  <a:lnTo>
                    <a:pt x="5918073" y="12608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BB64E2B9-4BA2-708D-4F28-AEFF755E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50832"/>
            <a:ext cx="5182049" cy="51759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3594" y="778325"/>
            <a:ext cx="9547177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640"/>
              </a:lnSpc>
              <a:spcBef>
                <a:spcPct val="0"/>
              </a:spcBef>
            </a:pPr>
            <a:r>
              <a:rPr lang="en-US" sz="8000">
                <a:solidFill>
                  <a:srgbClr val="ABCC4E"/>
                </a:solidFill>
                <a:latin typeface="Cooper Hewitt Bold"/>
              </a:rPr>
              <a:t>IMPLEMENTAÇÃO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6800" y="2165709"/>
            <a:ext cx="16154400" cy="7297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oper Hewitt" panose="020B0604020202020204" charset="0"/>
                <a:ea typeface="Cooper Hewitt" panose="020B0604020202020204" charset="0"/>
              </a:rPr>
              <a:t>A IMPLEMENTAÇÃO DO SISTEMA DE  GERENCIAMENTO DE QUADRAS ESPORTIVAS BUSCA SIMPLIFICAR O AGENDAMENTO DE QUADRAS SINTÉTICAS. DESENVOLVIDO COMO UMA APLICAÇÃO WEB COM MÓDULOS COMO "CONSULTA DE DISPONIBILIDADE" E "AGENDAMENTO ONLINE", O SISTEMA PROPORCIONA AOS USUÁRIOS UMA EXPERIÊNCIA MAIS ACESSÍVEL. UM "PAINEL DE ADMINISTRAÇÃO" PERMITIRÁ AOS GESTORES GERENCIAR ESPAÇOS E VISUALIZAR RESERVAS EFICIENTEMENTE.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ooper Hewitt" panose="020B0604020202020204" charset="0"/>
              <a:ea typeface="Cooper Hewitt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01899" y="1556738"/>
            <a:ext cx="6488120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640"/>
              </a:lnSpc>
              <a:spcBef>
                <a:spcPct val="0"/>
              </a:spcBef>
            </a:pPr>
            <a:r>
              <a:rPr lang="en-US" sz="8000">
                <a:solidFill>
                  <a:srgbClr val="2D365E"/>
                </a:solidFill>
                <a:latin typeface="Cooper Hewitt Bold"/>
              </a:rPr>
              <a:t>CONCLUSÃO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313779" y="3543300"/>
            <a:ext cx="12976239" cy="623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Cooper Hewitt"/>
              </a:rPr>
              <a:t>O QUADRA FINDER , SISTEMA DE GERENCIAMENTO DE QUADRAS ESPORTIVAS ATENDEU DE FORMA EFICÁZ A NECESSIDADE DE MODERNIZAÇÃO NA RESERVAS DE QUADRAS SINTÉTICAS, TRAZENDO MAIS ACESSIBILIDADE AO AGENDAMENTO DE ESPAÇOS ESPORTIVOS.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8722" y="4308157"/>
            <a:ext cx="10430557" cy="1518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20"/>
              </a:lnSpc>
              <a:spcBef>
                <a:spcPct val="0"/>
              </a:spcBef>
            </a:pPr>
            <a:r>
              <a:rPr lang="en-US" sz="9000">
                <a:solidFill>
                  <a:srgbClr val="E18752"/>
                </a:solidFill>
                <a:latin typeface="Cooper Hewitt Bold"/>
              </a:rPr>
              <a:t>AGRADECIMENTOS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92202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220983" y="990600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190</Words>
  <Application>Microsoft Office PowerPoint</Application>
  <PresentationFormat>Personalizar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Cooper Hewitt Heavy</vt:lpstr>
      <vt:lpstr>Cooper Hewitt</vt:lpstr>
      <vt:lpstr>Cooper Hewitt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TCC ceep</dc:title>
  <dc:creator>usuário</dc:creator>
  <cp:lastModifiedBy>Jeca Urubu</cp:lastModifiedBy>
  <cp:revision>2</cp:revision>
  <dcterms:created xsi:type="dcterms:W3CDTF">2006-08-16T00:00:00Z</dcterms:created>
  <dcterms:modified xsi:type="dcterms:W3CDTF">2023-11-20T02:11:26Z</dcterms:modified>
  <dc:identifier>DAF0j5-osIM</dc:identifier>
</cp:coreProperties>
</file>