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1"/>
  </p:notesMasterIdLst>
  <p:sldIdLst>
    <p:sldId id="256" r:id="rId2"/>
    <p:sldId id="257" r:id="rId3"/>
    <p:sldId id="1361" r:id="rId4"/>
    <p:sldId id="258" r:id="rId5"/>
    <p:sldId id="261" r:id="rId6"/>
    <p:sldId id="262" r:id="rId7"/>
    <p:sldId id="1363" r:id="rId8"/>
    <p:sldId id="263" r:id="rId9"/>
    <p:sldId id="1362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38659f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38659f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e31381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e31381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52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D2285-FB74-4A6C-A414-85618066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18BD39-1761-41FE-A170-48BA7C8D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CD4EE-35D6-472A-B638-DCFC188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B018B-DB56-4CC2-B00D-5064F450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8ADCE-0AA8-4755-8CC4-5139A1A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8121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81CC0-793C-4681-A151-A923588E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F3FC62-8B04-45FE-AAC6-E23ADE78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4C7B7-E105-45D6-A0B2-0A7B8C62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4FAE4-9B8E-4E4C-906D-1B85C4AF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D29B-A1A0-4A99-9484-2CB7A35F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995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4826C2-1E82-4408-9761-9239B3CB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51669D-9FD1-4B89-B0B6-6687BA1D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4BEE4-47E2-4F4B-BE05-60BB607D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ACD25-4992-4476-9EFB-3F2F8A03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F8353C-A663-414A-BEF2-A00C945A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9609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7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E66C-3ADC-407D-A102-2E362516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84BA7-FF73-47C6-A20B-EEF291D2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9453DE-A2A2-4718-A9E8-BF7B65E7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C787F-7783-4C7B-9B33-D8D2C2A9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01B6C-D79A-4D1C-9CD0-F73B17C4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080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ACF80-9950-46E6-BC2C-7E5BDAB5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0012F-4814-4A1C-B5BB-C6C9CB4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2A2F5-CF62-4138-B637-C9150F9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C1DE8-AF7E-4274-83B2-B39D20A3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5C0F1-E87D-4DF2-B532-A90FD336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329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9F346-F55B-423C-B7A2-D8430C21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65DFB-29E0-4958-9A3B-FF6CB7705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2C9A2F-4357-4B0D-A138-BBAF30A02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2E394-D5F5-4A9E-949F-A74C26D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D7B32-7263-47E4-9EC6-2A973F0C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4A9640-75DE-42F7-A96B-EB961AE6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372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E390-F302-4276-AEC8-070DDD6C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C9577B-A025-40D2-A36D-23628116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4DA28E-C1C4-41B8-BA89-51876D70D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69FE53-D719-49F7-A2F8-E901B669C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9F393A-F8FC-40CC-9482-CBCE3AC68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3350F7-9CDD-4CC4-851C-D8CB144F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80C399-EFE9-47FD-A6B0-413FE396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88D200-28D3-44EE-982C-86E1A4CC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556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030F6-6305-4F26-A1C6-FDD49C4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CD6003-2007-4EDD-AD80-9FC97ECD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B96F0A-6218-44CD-885B-3E89D68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E0B4F6-66AA-49F7-AFD3-1EF7C65F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275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67A4EC-3582-4219-B133-4EE8994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90F6A1-8295-4CAE-AAD8-C989C572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FDE029-EB5A-4435-BBFE-B17B4FB7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1185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91CE7-D28D-4BA9-BD6D-3349AFF2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B1402-6DAB-41DD-99B8-3142DD7B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764DA1-49BD-4455-8B45-DD7BC3B5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30BA27-A777-4AC5-9952-F9349CDE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08502-E000-4E37-B683-25490071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AB418-7479-4C4D-84D6-E009E06D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6330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84B40-6035-48FF-AA9B-409869AB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1B68CC-91A4-4F3F-B951-90BDFE59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F20AA0-FBB5-4EB1-B97E-E1DE9D3F6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4A090-CC83-47A6-BEEC-FF8E901B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0892A1-9DB1-4A96-BFFC-AE20AF6B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1C1ED9-D835-4470-A8E0-81076E15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085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99E375-AFB2-4B0B-89DF-96CF59E4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6F98A-C39B-4978-A4D6-4AED8E23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416EA-B23E-4932-B0A4-F21C9822C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F87BF-41D6-41C5-8A6A-38AC294E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0965F-8A0B-4014-911E-FA1D357DE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6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Web-Scraping com Python!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35100" y="2578584"/>
            <a:ext cx="6858000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“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programming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magic</a:t>
            </a:r>
            <a:r>
              <a:rPr lang="pt-BR" i="1" dirty="0"/>
              <a:t>, web </a:t>
            </a:r>
            <a:r>
              <a:rPr lang="pt-BR" i="1" dirty="0" err="1"/>
              <a:t>scraping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wizardry</a:t>
            </a:r>
            <a:r>
              <a:rPr lang="pt-BR" i="1" dirty="0"/>
              <a:t>”</a:t>
            </a: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é Web Scraping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Páginas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Introdução básica sobre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Identificando informações úteis em um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lidar com Expressões Regulares ( REGEX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Realizando meu primeiro Scrap com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automatizar o processo de Web Scraping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b Scraping com Knime – Lucas Parreiras">
            <a:extLst>
              <a:ext uri="{FF2B5EF4-FFF2-40B4-BE49-F238E27FC236}">
                <a16:creationId xmlns:a16="http://schemas.microsoft.com/office/drawing/2014/main" id="{954B102F-9EE9-4CA5-BE22-145E54F49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r="26653" b="6036"/>
          <a:stretch/>
        </p:blipFill>
        <p:spPr bwMode="auto">
          <a:xfrm>
            <a:off x="2642616" y="10"/>
            <a:ext cx="6501384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095CF-5CF7-479B-AC72-F59ADD40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O que é Web Scraping 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2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O que é Web </a:t>
            </a:r>
            <a:r>
              <a:rPr lang="pt-BR" dirty="0" err="1"/>
              <a:t>Scraping</a:t>
            </a:r>
            <a:r>
              <a:rPr lang="pt-BR" dirty="0"/>
              <a:t> 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m 2" descr="Uma imagem contendo atletismo&#10;&#10;Descrição gerada automaticamente">
            <a:extLst>
              <a:ext uri="{FF2B5EF4-FFF2-40B4-BE49-F238E27FC236}">
                <a16:creationId xmlns:a16="http://schemas.microsoft.com/office/drawing/2014/main" id="{E5D3682F-2B97-407B-9BF8-B7C5539F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51" y="2019183"/>
            <a:ext cx="6967987" cy="16829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519FEA5-4D3E-49AF-A817-3073DDCB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46" y="1108659"/>
            <a:ext cx="5169961" cy="3726756"/>
          </a:xfrm>
          <a:prstGeom prst="rect">
            <a:avLst/>
          </a:prstGeom>
        </p:spPr>
      </p:pic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9B14B204-AD42-4502-ACD0-DDE146028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O que é Web Scraping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10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F835F-8325-44A7-BE6F-E090755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- Web </a:t>
            </a:r>
            <a:r>
              <a:rPr lang="pt-BR" dirty="0" err="1"/>
              <a:t>Scraping</a:t>
            </a:r>
            <a:r>
              <a:rPr lang="pt-BR" dirty="0"/>
              <a:t> X Web </a:t>
            </a:r>
            <a:r>
              <a:rPr lang="pt-BR" dirty="0" err="1"/>
              <a:t>Crawling</a:t>
            </a:r>
            <a:endParaRPr lang="pt-BR" dirty="0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9EC9225-443D-40B1-8AEA-526B66C2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16" y="1329891"/>
            <a:ext cx="5579568" cy="34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91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301" y="0"/>
            <a:ext cx="5664699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92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AC4F2D-5001-4922-BC64-199C3B76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25" y="602216"/>
            <a:ext cx="3100267" cy="1090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</a:rPr>
              <a:t>Ferramentas mais utilizadas</a:t>
            </a:r>
          </a:p>
        </p:txBody>
      </p:sp>
      <p:sp>
        <p:nvSpPr>
          <p:cNvPr id="1036" name="Oval 193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0021" y="383799"/>
            <a:ext cx="1393227" cy="1393227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eb scraping tools beautiful soup">
            <a:extLst>
              <a:ext uri="{FF2B5EF4-FFF2-40B4-BE49-F238E27FC236}">
                <a16:creationId xmlns:a16="http://schemas.microsoft.com/office/drawing/2014/main" id="{4FF4F021-824D-4F6D-A350-5F9364F5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9413" y="875889"/>
            <a:ext cx="954443" cy="4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B57B8A-2508-4647-AC16-E3BA3A81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926" y="1816261"/>
            <a:ext cx="3100020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BeautifulSoup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Requests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Selenium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Scrapy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1037" name="Oval 194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57" y="2200183"/>
            <a:ext cx="2053407" cy="2053407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97" y="-19914"/>
            <a:ext cx="3061503" cy="257174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web scraping tools scrapy">
            <a:extLst>
              <a:ext uri="{FF2B5EF4-FFF2-40B4-BE49-F238E27FC236}">
                <a16:creationId xmlns:a16="http://schemas.microsoft.com/office/drawing/2014/main" id="{2DF9851B-4834-4D28-9A1A-02CCD8C4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4361" y="545919"/>
            <a:ext cx="2413000" cy="9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requests lib python">
            <a:extLst>
              <a:ext uri="{FF2B5EF4-FFF2-40B4-BE49-F238E27FC236}">
                <a16:creationId xmlns:a16="http://schemas.microsoft.com/office/drawing/2014/main" id="{8F43FEF3-4B1A-467D-A10A-8AC03F12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939" y="2576235"/>
            <a:ext cx="1041043" cy="130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13" y="3245210"/>
            <a:ext cx="2301287" cy="1905397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web scraping tools selenium">
            <a:extLst>
              <a:ext uri="{FF2B5EF4-FFF2-40B4-BE49-F238E27FC236}">
                <a16:creationId xmlns:a16="http://schemas.microsoft.com/office/drawing/2014/main" id="{4D883B9A-7A97-4318-9865-8DF96CD8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5034" y="4160966"/>
            <a:ext cx="1759016" cy="43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0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ackers accessed more personal data from Equifax than previously ...">
            <a:extLst>
              <a:ext uri="{FF2B5EF4-FFF2-40B4-BE49-F238E27FC236}">
                <a16:creationId xmlns:a16="http://schemas.microsoft.com/office/drawing/2014/main" id="{9BEC5731-D88E-4F70-BD83-2A9A4E449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9091" r="22964" b="-2"/>
          <a:stretch/>
        </p:blipFill>
        <p:spPr bwMode="auto">
          <a:xfrm>
            <a:off x="2642616" y="10"/>
            <a:ext cx="6501384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57734-051C-46C2-BF1A-2C9218E1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Web Scraping é ilegal 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48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4527-91D3-4084-9C5F-6D712845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65804"/>
            <a:ext cx="8520600" cy="1011891"/>
          </a:xfrm>
        </p:spPr>
        <p:txBody>
          <a:bodyPr/>
          <a:lstStyle/>
          <a:p>
            <a:pPr algn="ctr"/>
            <a:r>
              <a:rPr lang="pt-BR" dirty="0" err="1"/>
              <a:t>Let’s</a:t>
            </a:r>
            <a:r>
              <a:rPr lang="pt-BR" dirty="0"/>
              <a:t> Scrap!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57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Apresentação na tela (16:9)</PresentationFormat>
  <Paragraphs>21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Web-Scraping com Python!</vt:lpstr>
      <vt:lpstr>Conteúdo:</vt:lpstr>
      <vt:lpstr>O que é Web Scraping ?</vt:lpstr>
      <vt:lpstr>- O que é Web Scraping ?</vt:lpstr>
      <vt:lpstr>- O que é Web Scraping ?</vt:lpstr>
      <vt:lpstr>- Web Scraping X Web Crawling</vt:lpstr>
      <vt:lpstr>Ferramentas mais utilizadas</vt:lpstr>
      <vt:lpstr>Web Scraping é ilegal ?</vt:lpstr>
      <vt:lpstr>Let’s Scrap!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Jardim Fiorentino</dc:creator>
  <cp:lastModifiedBy>Felipe Jardim Fiorentino</cp:lastModifiedBy>
  <cp:revision>2</cp:revision>
  <dcterms:created xsi:type="dcterms:W3CDTF">2020-07-28T13:56:25Z</dcterms:created>
  <dcterms:modified xsi:type="dcterms:W3CDTF">2020-08-25T16:31:11Z</dcterms:modified>
</cp:coreProperties>
</file>