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2" autoAdjust="0"/>
    <p:restoredTop sz="86364" autoAdjust="0"/>
  </p:normalViewPr>
  <p:slideViewPr>
    <p:cSldViewPr snapToGrid="0" snapToObjects="1">
      <p:cViewPr>
        <p:scale>
          <a:sx n="100" d="100"/>
          <a:sy n="100" d="100"/>
        </p:scale>
        <p:origin x="-11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17/10/18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17/10/18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17/10/18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17/10/18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551782" y="2106444"/>
            <a:ext cx="6324600" cy="1828800"/>
          </a:xfrm>
        </p:spPr>
        <p:txBody>
          <a:bodyPr/>
          <a:lstStyle/>
          <a:p>
            <a:pPr algn="ctr"/>
            <a:r>
              <a:rPr lang="es-ES" dirty="0" err="1">
                <a:latin typeface="Century Gothic"/>
                <a:cs typeface="Century Gothic"/>
              </a:rPr>
              <a:t>FeedBack</a:t>
            </a:r>
            <a:r>
              <a:rPr lang="es-ES" dirty="0">
                <a:latin typeface="Century Gothic"/>
                <a:cs typeface="Century Gothic"/>
              </a:rPr>
              <a:t> set in </a:t>
            </a:r>
            <a:r>
              <a:rPr lang="es-ES" dirty="0" err="1" smtClean="0">
                <a:latin typeface="Century Gothic"/>
                <a:cs typeface="Century Gothic"/>
              </a:rPr>
              <a:t>digraphs</a:t>
            </a:r>
            <a:endParaRPr lang="es-ES" dirty="0">
              <a:latin typeface="Century Gothic"/>
              <a:cs typeface="Century Gothic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962900" y="269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532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600027" y="323334"/>
            <a:ext cx="3806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entury Gothic"/>
                <a:cs typeface="Century Gothic"/>
              </a:rPr>
              <a:t>Feedback</a:t>
            </a:r>
            <a:r>
              <a:rPr lang="es-ES" b="1" dirty="0">
                <a:latin typeface="Century Gothic"/>
                <a:cs typeface="Century Gothic"/>
              </a:rPr>
              <a:t> </a:t>
            </a:r>
            <a:r>
              <a:rPr lang="es-ES" b="1" dirty="0" err="1" smtClean="0">
                <a:latin typeface="Century Gothic"/>
                <a:cs typeface="Century Gothic"/>
              </a:rPr>
              <a:t>Vertex</a:t>
            </a:r>
            <a:r>
              <a:rPr lang="es-ES" b="1" dirty="0" smtClean="0">
                <a:latin typeface="Century Gothic"/>
                <a:cs typeface="Century Gothic"/>
              </a:rPr>
              <a:t> Set </a:t>
            </a:r>
            <a:r>
              <a:rPr lang="es-ES" b="1" dirty="0">
                <a:latin typeface="Century Gothic"/>
                <a:cs typeface="Century Gothic"/>
              </a:rPr>
              <a:t>in </a:t>
            </a:r>
            <a:r>
              <a:rPr lang="es-ES" b="1" dirty="0" err="1" smtClean="0">
                <a:latin typeface="Century Gothic"/>
                <a:cs typeface="Century Gothic"/>
              </a:rPr>
              <a:t>Digraphs</a:t>
            </a:r>
            <a:endParaRPr lang="es-ES" b="1" dirty="0">
              <a:latin typeface="Century Gothic"/>
              <a:cs typeface="Century Gothic"/>
            </a:endParaRPr>
          </a:p>
        </p:txBody>
      </p:sp>
      <p:pic>
        <p:nvPicPr>
          <p:cNvPr id="6" name="Imagen 5" descr="Screenshot 2018-10-17 at 23.04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705540"/>
            <a:ext cx="7699882" cy="268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1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600027" y="323334"/>
            <a:ext cx="3806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entury Gothic"/>
                <a:cs typeface="Century Gothic"/>
              </a:rPr>
              <a:t>Feedback</a:t>
            </a:r>
            <a:r>
              <a:rPr lang="es-ES" b="1" dirty="0">
                <a:latin typeface="Century Gothic"/>
                <a:cs typeface="Century Gothic"/>
              </a:rPr>
              <a:t> </a:t>
            </a:r>
            <a:r>
              <a:rPr lang="es-ES" b="1" dirty="0" err="1" smtClean="0">
                <a:latin typeface="Century Gothic"/>
                <a:cs typeface="Century Gothic"/>
              </a:rPr>
              <a:t>Vertex</a:t>
            </a:r>
            <a:r>
              <a:rPr lang="es-ES" b="1" dirty="0" smtClean="0">
                <a:latin typeface="Century Gothic"/>
                <a:cs typeface="Century Gothic"/>
              </a:rPr>
              <a:t> Set </a:t>
            </a:r>
            <a:r>
              <a:rPr lang="es-ES" b="1" dirty="0">
                <a:latin typeface="Century Gothic"/>
                <a:cs typeface="Century Gothic"/>
              </a:rPr>
              <a:t>in </a:t>
            </a:r>
            <a:r>
              <a:rPr lang="es-ES" b="1" dirty="0" err="1" smtClean="0">
                <a:latin typeface="Century Gothic"/>
                <a:cs typeface="Century Gothic"/>
              </a:rPr>
              <a:t>Digraphs</a:t>
            </a:r>
            <a:endParaRPr lang="es-ES" b="1" dirty="0">
              <a:latin typeface="Century Gothic"/>
              <a:cs typeface="Century Gothic"/>
            </a:endParaRPr>
          </a:p>
        </p:txBody>
      </p:sp>
      <p:pic>
        <p:nvPicPr>
          <p:cNvPr id="6" name="Imagen 5" descr="Screenshot 2018-10-17 at 23.40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1333500"/>
            <a:ext cx="316865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6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600027" y="323334"/>
            <a:ext cx="3806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entury Gothic"/>
                <a:cs typeface="Century Gothic"/>
              </a:rPr>
              <a:t>Feedback</a:t>
            </a:r>
            <a:r>
              <a:rPr lang="es-ES" b="1" dirty="0">
                <a:latin typeface="Century Gothic"/>
                <a:cs typeface="Century Gothic"/>
              </a:rPr>
              <a:t> </a:t>
            </a:r>
            <a:r>
              <a:rPr lang="es-ES" b="1" dirty="0" err="1" smtClean="0">
                <a:latin typeface="Century Gothic"/>
                <a:cs typeface="Century Gothic"/>
              </a:rPr>
              <a:t>Vertex</a:t>
            </a:r>
            <a:r>
              <a:rPr lang="es-ES" b="1" dirty="0" smtClean="0">
                <a:latin typeface="Century Gothic"/>
                <a:cs typeface="Century Gothic"/>
              </a:rPr>
              <a:t> Set </a:t>
            </a:r>
            <a:r>
              <a:rPr lang="es-ES" b="1" dirty="0">
                <a:latin typeface="Century Gothic"/>
                <a:cs typeface="Century Gothic"/>
              </a:rPr>
              <a:t>in </a:t>
            </a:r>
            <a:r>
              <a:rPr lang="es-ES" b="1" dirty="0" err="1" smtClean="0">
                <a:latin typeface="Century Gothic"/>
                <a:cs typeface="Century Gothic"/>
              </a:rPr>
              <a:t>Digraphs</a:t>
            </a:r>
            <a:endParaRPr lang="es-ES" b="1" dirty="0">
              <a:latin typeface="Century Gothic"/>
              <a:cs typeface="Century Gothic"/>
            </a:endParaRPr>
          </a:p>
        </p:txBody>
      </p:sp>
      <p:pic>
        <p:nvPicPr>
          <p:cNvPr id="6" name="Imagen 5" descr="Screenshot 2018-10-17 at 23.5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24" y="1225550"/>
            <a:ext cx="4618915" cy="41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9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600027" y="323334"/>
            <a:ext cx="3806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entury Gothic"/>
                <a:cs typeface="Century Gothic"/>
              </a:rPr>
              <a:t>Feedback</a:t>
            </a:r>
            <a:r>
              <a:rPr lang="es-ES" b="1" dirty="0">
                <a:latin typeface="Century Gothic"/>
                <a:cs typeface="Century Gothic"/>
              </a:rPr>
              <a:t> </a:t>
            </a:r>
            <a:r>
              <a:rPr lang="es-ES" b="1" dirty="0" err="1" smtClean="0">
                <a:latin typeface="Century Gothic"/>
                <a:cs typeface="Century Gothic"/>
              </a:rPr>
              <a:t>Vertex</a:t>
            </a:r>
            <a:r>
              <a:rPr lang="es-ES" b="1" dirty="0" smtClean="0">
                <a:latin typeface="Century Gothic"/>
                <a:cs typeface="Century Gothic"/>
              </a:rPr>
              <a:t> Set </a:t>
            </a:r>
            <a:r>
              <a:rPr lang="es-ES" b="1" dirty="0">
                <a:latin typeface="Century Gothic"/>
                <a:cs typeface="Century Gothic"/>
              </a:rPr>
              <a:t>in </a:t>
            </a:r>
            <a:r>
              <a:rPr lang="es-ES" b="1" dirty="0" err="1" smtClean="0">
                <a:latin typeface="Century Gothic"/>
                <a:cs typeface="Century Gothic"/>
              </a:rPr>
              <a:t>Digraphs</a:t>
            </a:r>
            <a:endParaRPr lang="es-ES" b="1" dirty="0">
              <a:latin typeface="Century Gothic"/>
              <a:cs typeface="Century Gothic"/>
            </a:endParaRPr>
          </a:p>
        </p:txBody>
      </p:sp>
      <p:pic>
        <p:nvPicPr>
          <p:cNvPr id="6" name="Imagen 5" descr="Screenshot 2018-10-18 at 00.33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920900"/>
            <a:ext cx="6578600" cy="52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8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371600" y="2540000"/>
            <a:ext cx="60496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300" b="1" dirty="0" err="1" smtClean="0">
                <a:latin typeface="Century Gothic"/>
                <a:cs typeface="Century Gothic"/>
              </a:rPr>
              <a:t>Feedback</a:t>
            </a:r>
            <a:r>
              <a:rPr lang="es-ES" sz="3300" b="1" dirty="0" smtClean="0">
                <a:latin typeface="Century Gothic"/>
                <a:cs typeface="Century Gothic"/>
              </a:rPr>
              <a:t> </a:t>
            </a:r>
            <a:r>
              <a:rPr lang="es-ES" sz="3300" b="1" dirty="0" err="1" smtClean="0">
                <a:latin typeface="Century Gothic"/>
                <a:cs typeface="Century Gothic"/>
              </a:rPr>
              <a:t>Edge</a:t>
            </a:r>
            <a:r>
              <a:rPr lang="es-ES" sz="3300" b="1" dirty="0" smtClean="0">
                <a:latin typeface="Century Gothic"/>
                <a:cs typeface="Century Gothic"/>
              </a:rPr>
              <a:t> Set </a:t>
            </a:r>
            <a:r>
              <a:rPr lang="es-ES" sz="3300" b="1" dirty="0" err="1" smtClean="0">
                <a:latin typeface="Century Gothic"/>
                <a:cs typeface="Century Gothic"/>
              </a:rPr>
              <a:t>Problem</a:t>
            </a:r>
            <a:endParaRPr lang="es-ES" sz="3300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0702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600027" y="323334"/>
            <a:ext cx="3679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entury Gothic"/>
                <a:cs typeface="Century Gothic"/>
              </a:rPr>
              <a:t>Feedback</a:t>
            </a:r>
            <a:r>
              <a:rPr lang="es-ES" b="1" dirty="0">
                <a:latin typeface="Century Gothic"/>
                <a:cs typeface="Century Gothic"/>
              </a:rPr>
              <a:t> </a:t>
            </a:r>
            <a:r>
              <a:rPr lang="es-ES" b="1" dirty="0" err="1" smtClean="0">
                <a:latin typeface="Century Gothic"/>
                <a:cs typeface="Century Gothic"/>
              </a:rPr>
              <a:t>Edge</a:t>
            </a:r>
            <a:r>
              <a:rPr lang="es-ES" b="1" dirty="0" smtClean="0">
                <a:latin typeface="Century Gothic"/>
                <a:cs typeface="Century Gothic"/>
              </a:rPr>
              <a:t> Set </a:t>
            </a:r>
            <a:r>
              <a:rPr lang="es-ES" b="1" dirty="0">
                <a:latin typeface="Century Gothic"/>
                <a:cs typeface="Century Gothic"/>
              </a:rPr>
              <a:t>in </a:t>
            </a:r>
            <a:r>
              <a:rPr lang="es-ES" b="1" dirty="0" err="1" smtClean="0">
                <a:latin typeface="Century Gothic"/>
                <a:cs typeface="Century Gothic"/>
              </a:rPr>
              <a:t>Digraphs</a:t>
            </a:r>
            <a:endParaRPr lang="es-ES" b="1" dirty="0">
              <a:latin typeface="Century Gothic"/>
              <a:cs typeface="Century Gothic"/>
            </a:endParaRPr>
          </a:p>
        </p:txBody>
      </p:sp>
      <p:pic>
        <p:nvPicPr>
          <p:cNvPr id="7" name="Imagen 6" descr="Screenshot 2018-10-18 at 01.26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9325"/>
            <a:ext cx="6718300" cy="182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1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600027" y="323334"/>
            <a:ext cx="3679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entury Gothic"/>
                <a:cs typeface="Century Gothic"/>
              </a:rPr>
              <a:t>Feedback</a:t>
            </a:r>
            <a:r>
              <a:rPr lang="es-ES" b="1" dirty="0">
                <a:latin typeface="Century Gothic"/>
                <a:cs typeface="Century Gothic"/>
              </a:rPr>
              <a:t> </a:t>
            </a:r>
            <a:r>
              <a:rPr lang="es-ES" b="1" dirty="0" err="1" smtClean="0">
                <a:latin typeface="Century Gothic"/>
                <a:cs typeface="Century Gothic"/>
              </a:rPr>
              <a:t>Edge</a:t>
            </a:r>
            <a:r>
              <a:rPr lang="es-ES" b="1" dirty="0" smtClean="0">
                <a:latin typeface="Century Gothic"/>
                <a:cs typeface="Century Gothic"/>
              </a:rPr>
              <a:t> Set </a:t>
            </a:r>
            <a:r>
              <a:rPr lang="es-ES" b="1" dirty="0">
                <a:latin typeface="Century Gothic"/>
                <a:cs typeface="Century Gothic"/>
              </a:rPr>
              <a:t>in </a:t>
            </a:r>
            <a:r>
              <a:rPr lang="es-ES" b="1" dirty="0" err="1" smtClean="0">
                <a:latin typeface="Century Gothic"/>
                <a:cs typeface="Century Gothic"/>
              </a:rPr>
              <a:t>Digraphs</a:t>
            </a:r>
            <a:endParaRPr lang="es-ES" b="1" dirty="0">
              <a:latin typeface="Century Gothic"/>
              <a:cs typeface="Century Gothic"/>
            </a:endParaRPr>
          </a:p>
        </p:txBody>
      </p:sp>
      <p:pic>
        <p:nvPicPr>
          <p:cNvPr id="6" name="Imagen 5" descr="Screenshot 2018-10-18 at 01.46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933450"/>
            <a:ext cx="561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402578"/>
            <a:ext cx="7772400" cy="594626"/>
          </a:xfrm>
        </p:spPr>
        <p:txBody>
          <a:bodyPr/>
          <a:lstStyle/>
          <a:p>
            <a:r>
              <a:rPr lang="es-ES" sz="2800" dirty="0" smtClean="0">
                <a:latin typeface="Century Gothic"/>
                <a:cs typeface="Century Gothic"/>
              </a:rPr>
              <a:t>Aplicaciones</a:t>
            </a:r>
            <a:endParaRPr lang="es-ES" sz="2800" dirty="0">
              <a:latin typeface="Century Gothic"/>
              <a:cs typeface="Century Gothic"/>
            </a:endParaRPr>
          </a:p>
        </p:txBody>
      </p:sp>
      <p:pic>
        <p:nvPicPr>
          <p:cNvPr id="5" name="Imagen 4" descr="Screenshot 2018-10-18 at 01.51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52" y="1847850"/>
            <a:ext cx="4206748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5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01752" y="402578"/>
            <a:ext cx="7772400" cy="594626"/>
          </a:xfrm>
        </p:spPr>
        <p:txBody>
          <a:bodyPr/>
          <a:lstStyle/>
          <a:p>
            <a:r>
              <a:rPr lang="es-ES" sz="2800" dirty="0" smtClean="0">
                <a:latin typeface="Century Gothic"/>
                <a:cs typeface="Century Gothic"/>
              </a:rPr>
              <a:t>Aplicaciones</a:t>
            </a:r>
            <a:endParaRPr lang="es-ES" sz="2800" dirty="0">
              <a:latin typeface="Century Gothic"/>
              <a:cs typeface="Century Gothic"/>
            </a:endParaRPr>
          </a:p>
        </p:txBody>
      </p:sp>
      <p:pic>
        <p:nvPicPr>
          <p:cNvPr id="6" name="Imagen 5" descr="Screenshot 2018-10-18 at 01.56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1374775"/>
            <a:ext cx="4178300" cy="42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7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22500" y="571500"/>
            <a:ext cx="4521200" cy="469900"/>
          </a:xfrm>
        </p:spPr>
        <p:txBody>
          <a:bodyPr/>
          <a:lstStyle/>
          <a:p>
            <a:r>
              <a:rPr lang="es-ES" sz="2800" dirty="0" err="1" smtClean="0">
                <a:latin typeface="Century Gothic"/>
                <a:cs typeface="Century Gothic"/>
              </a:rPr>
              <a:t>Feedback</a:t>
            </a:r>
            <a:r>
              <a:rPr lang="es-ES" sz="2800" dirty="0" smtClean="0">
                <a:latin typeface="Century Gothic"/>
                <a:cs typeface="Century Gothic"/>
              </a:rPr>
              <a:t> set in </a:t>
            </a:r>
            <a:r>
              <a:rPr lang="es-ES" sz="2800" dirty="0" err="1" smtClean="0">
                <a:latin typeface="Century Gothic"/>
                <a:cs typeface="Century Gothic"/>
              </a:rPr>
              <a:t>digraphs</a:t>
            </a:r>
            <a:endParaRPr lang="es-ES" sz="2800" dirty="0">
              <a:latin typeface="Century Gothic"/>
              <a:cs typeface="Century Gothic"/>
            </a:endParaRPr>
          </a:p>
        </p:txBody>
      </p:sp>
      <p:pic>
        <p:nvPicPr>
          <p:cNvPr id="5" name="Imagen 4" descr="Screenshot 2018-10-17 at 02.08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854200"/>
            <a:ext cx="6350000" cy="268585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032500" y="208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60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600027" y="323334"/>
            <a:ext cx="3806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entury Gothic"/>
                <a:cs typeface="Century Gothic"/>
              </a:rPr>
              <a:t>Feedback</a:t>
            </a:r>
            <a:r>
              <a:rPr lang="es-ES" b="1" dirty="0">
                <a:latin typeface="Century Gothic"/>
                <a:cs typeface="Century Gothic"/>
              </a:rPr>
              <a:t> </a:t>
            </a:r>
            <a:r>
              <a:rPr lang="es-ES" b="1" dirty="0" err="1" smtClean="0">
                <a:latin typeface="Century Gothic"/>
                <a:cs typeface="Century Gothic"/>
              </a:rPr>
              <a:t>Vertex</a:t>
            </a:r>
            <a:r>
              <a:rPr lang="es-ES" b="1" dirty="0" smtClean="0">
                <a:latin typeface="Century Gothic"/>
                <a:cs typeface="Century Gothic"/>
              </a:rPr>
              <a:t> Set </a:t>
            </a:r>
            <a:r>
              <a:rPr lang="es-ES" b="1" dirty="0">
                <a:latin typeface="Century Gothic"/>
                <a:cs typeface="Century Gothic"/>
              </a:rPr>
              <a:t>in </a:t>
            </a:r>
            <a:r>
              <a:rPr lang="es-ES" b="1" dirty="0" err="1" smtClean="0">
                <a:latin typeface="Century Gothic"/>
                <a:cs typeface="Century Gothic"/>
              </a:rPr>
              <a:t>Digraphs</a:t>
            </a:r>
            <a:endParaRPr lang="es-ES" b="1" dirty="0">
              <a:latin typeface="Century Gothic"/>
              <a:cs typeface="Century Gothic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-2882900" y="635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pic>
        <p:nvPicPr>
          <p:cNvPr id="2" name="Imagen 1" descr="Screenshot 2018-10-17 at 02.20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38122"/>
            <a:ext cx="7315200" cy="41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4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600027" y="323334"/>
            <a:ext cx="3806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entury Gothic"/>
                <a:cs typeface="Century Gothic"/>
              </a:rPr>
              <a:t>Feedback</a:t>
            </a:r>
            <a:r>
              <a:rPr lang="es-ES" b="1" dirty="0">
                <a:latin typeface="Century Gothic"/>
                <a:cs typeface="Century Gothic"/>
              </a:rPr>
              <a:t> </a:t>
            </a:r>
            <a:r>
              <a:rPr lang="es-ES" b="1" dirty="0" err="1" smtClean="0">
                <a:latin typeface="Century Gothic"/>
                <a:cs typeface="Century Gothic"/>
              </a:rPr>
              <a:t>Vertex</a:t>
            </a:r>
            <a:r>
              <a:rPr lang="es-ES" b="1" dirty="0" smtClean="0">
                <a:latin typeface="Century Gothic"/>
                <a:cs typeface="Century Gothic"/>
              </a:rPr>
              <a:t> Set </a:t>
            </a:r>
            <a:r>
              <a:rPr lang="es-ES" b="1" dirty="0">
                <a:latin typeface="Century Gothic"/>
                <a:cs typeface="Century Gothic"/>
              </a:rPr>
              <a:t>in </a:t>
            </a:r>
            <a:r>
              <a:rPr lang="es-ES" b="1" dirty="0" err="1" smtClean="0">
                <a:latin typeface="Century Gothic"/>
                <a:cs typeface="Century Gothic"/>
              </a:rPr>
              <a:t>Digraphs</a:t>
            </a:r>
            <a:endParaRPr lang="es-ES" b="1" dirty="0">
              <a:latin typeface="Century Gothic"/>
              <a:cs typeface="Century Gothic"/>
            </a:endParaRPr>
          </a:p>
        </p:txBody>
      </p:sp>
      <p:pic>
        <p:nvPicPr>
          <p:cNvPr id="6" name="Imagen 5" descr="Screenshot 2018-10-17 at 02.35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400"/>
            <a:ext cx="7914192" cy="2947170"/>
          </a:xfrm>
          <a:prstGeom prst="rect">
            <a:avLst/>
          </a:prstGeom>
        </p:spPr>
      </p:pic>
      <p:pic>
        <p:nvPicPr>
          <p:cNvPr id="7" name="Imagen 6" descr="Screenshot 2018-10-17 at 07.22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3988570"/>
            <a:ext cx="1911350" cy="16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600027" y="323334"/>
            <a:ext cx="3806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entury Gothic"/>
                <a:cs typeface="Century Gothic"/>
              </a:rPr>
              <a:t>Feedback</a:t>
            </a:r>
            <a:r>
              <a:rPr lang="es-ES" b="1" dirty="0">
                <a:latin typeface="Century Gothic"/>
                <a:cs typeface="Century Gothic"/>
              </a:rPr>
              <a:t> </a:t>
            </a:r>
            <a:r>
              <a:rPr lang="es-ES" b="1" dirty="0" err="1" smtClean="0">
                <a:latin typeface="Century Gothic"/>
                <a:cs typeface="Century Gothic"/>
              </a:rPr>
              <a:t>Vertex</a:t>
            </a:r>
            <a:r>
              <a:rPr lang="es-ES" b="1" dirty="0" smtClean="0">
                <a:latin typeface="Century Gothic"/>
                <a:cs typeface="Century Gothic"/>
              </a:rPr>
              <a:t> Set </a:t>
            </a:r>
            <a:r>
              <a:rPr lang="es-ES" b="1" dirty="0">
                <a:latin typeface="Century Gothic"/>
                <a:cs typeface="Century Gothic"/>
              </a:rPr>
              <a:t>in </a:t>
            </a:r>
            <a:r>
              <a:rPr lang="es-ES" b="1" dirty="0" err="1" smtClean="0">
                <a:latin typeface="Century Gothic"/>
                <a:cs typeface="Century Gothic"/>
              </a:rPr>
              <a:t>Digraphs</a:t>
            </a:r>
            <a:endParaRPr lang="es-ES" b="1" dirty="0">
              <a:latin typeface="Century Gothic"/>
              <a:cs typeface="Century Gothic"/>
            </a:endParaRPr>
          </a:p>
        </p:txBody>
      </p:sp>
      <p:pic>
        <p:nvPicPr>
          <p:cNvPr id="6" name="Imagen 5" descr="Screenshot 2018-10-17 at 07.36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1695450"/>
            <a:ext cx="5448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6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600027" y="323334"/>
            <a:ext cx="3806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entury Gothic"/>
                <a:cs typeface="Century Gothic"/>
              </a:rPr>
              <a:t>Feedback</a:t>
            </a:r>
            <a:r>
              <a:rPr lang="es-ES" b="1" dirty="0">
                <a:latin typeface="Century Gothic"/>
                <a:cs typeface="Century Gothic"/>
              </a:rPr>
              <a:t> </a:t>
            </a:r>
            <a:r>
              <a:rPr lang="es-ES" b="1" dirty="0" err="1" smtClean="0">
                <a:latin typeface="Century Gothic"/>
                <a:cs typeface="Century Gothic"/>
              </a:rPr>
              <a:t>Vertex</a:t>
            </a:r>
            <a:r>
              <a:rPr lang="es-ES" b="1" dirty="0" smtClean="0">
                <a:latin typeface="Century Gothic"/>
                <a:cs typeface="Century Gothic"/>
              </a:rPr>
              <a:t> Set </a:t>
            </a:r>
            <a:r>
              <a:rPr lang="es-ES" b="1" dirty="0">
                <a:latin typeface="Century Gothic"/>
                <a:cs typeface="Century Gothic"/>
              </a:rPr>
              <a:t>in </a:t>
            </a:r>
            <a:r>
              <a:rPr lang="es-ES" b="1" dirty="0" err="1" smtClean="0">
                <a:latin typeface="Century Gothic"/>
                <a:cs typeface="Century Gothic"/>
              </a:rPr>
              <a:t>Digraphs</a:t>
            </a:r>
            <a:endParaRPr lang="es-ES" b="1" dirty="0">
              <a:latin typeface="Century Gothic"/>
              <a:cs typeface="Century Gothic"/>
            </a:endParaRPr>
          </a:p>
        </p:txBody>
      </p:sp>
      <p:pic>
        <p:nvPicPr>
          <p:cNvPr id="7" name="Imagen 6" descr="Screenshot 2018-10-17 at 07.4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2270125"/>
            <a:ext cx="68770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9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600027" y="323334"/>
            <a:ext cx="3806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entury Gothic"/>
                <a:cs typeface="Century Gothic"/>
              </a:rPr>
              <a:t>Feedback</a:t>
            </a:r>
            <a:r>
              <a:rPr lang="es-ES" b="1" dirty="0">
                <a:latin typeface="Century Gothic"/>
                <a:cs typeface="Century Gothic"/>
              </a:rPr>
              <a:t> </a:t>
            </a:r>
            <a:r>
              <a:rPr lang="es-ES" b="1" dirty="0" err="1" smtClean="0">
                <a:latin typeface="Century Gothic"/>
                <a:cs typeface="Century Gothic"/>
              </a:rPr>
              <a:t>Vertex</a:t>
            </a:r>
            <a:r>
              <a:rPr lang="es-ES" b="1" dirty="0" smtClean="0">
                <a:latin typeface="Century Gothic"/>
                <a:cs typeface="Century Gothic"/>
              </a:rPr>
              <a:t> Set </a:t>
            </a:r>
            <a:r>
              <a:rPr lang="es-ES" b="1" dirty="0">
                <a:latin typeface="Century Gothic"/>
                <a:cs typeface="Century Gothic"/>
              </a:rPr>
              <a:t>in </a:t>
            </a:r>
            <a:r>
              <a:rPr lang="es-ES" b="1" dirty="0" err="1" smtClean="0">
                <a:latin typeface="Century Gothic"/>
                <a:cs typeface="Century Gothic"/>
              </a:rPr>
              <a:t>Digraphs</a:t>
            </a:r>
            <a:endParaRPr lang="es-ES" b="1" dirty="0">
              <a:latin typeface="Century Gothic"/>
              <a:cs typeface="Century Gothic"/>
            </a:endParaRPr>
          </a:p>
        </p:txBody>
      </p:sp>
      <p:pic>
        <p:nvPicPr>
          <p:cNvPr id="6" name="Imagen 5" descr="Screenshot 2018-10-17 at 08.05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1435100"/>
            <a:ext cx="4381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9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600027" y="323334"/>
            <a:ext cx="3806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entury Gothic"/>
                <a:cs typeface="Century Gothic"/>
              </a:rPr>
              <a:t>Feedback</a:t>
            </a:r>
            <a:r>
              <a:rPr lang="es-ES" b="1" dirty="0">
                <a:latin typeface="Century Gothic"/>
                <a:cs typeface="Century Gothic"/>
              </a:rPr>
              <a:t> </a:t>
            </a:r>
            <a:r>
              <a:rPr lang="es-ES" b="1" dirty="0" err="1" smtClean="0">
                <a:latin typeface="Century Gothic"/>
                <a:cs typeface="Century Gothic"/>
              </a:rPr>
              <a:t>Vertex</a:t>
            </a:r>
            <a:r>
              <a:rPr lang="es-ES" b="1" dirty="0" smtClean="0">
                <a:latin typeface="Century Gothic"/>
                <a:cs typeface="Century Gothic"/>
              </a:rPr>
              <a:t> Set </a:t>
            </a:r>
            <a:r>
              <a:rPr lang="es-ES" b="1" dirty="0">
                <a:latin typeface="Century Gothic"/>
                <a:cs typeface="Century Gothic"/>
              </a:rPr>
              <a:t>in </a:t>
            </a:r>
            <a:r>
              <a:rPr lang="es-ES" b="1" dirty="0" err="1" smtClean="0">
                <a:latin typeface="Century Gothic"/>
                <a:cs typeface="Century Gothic"/>
              </a:rPr>
              <a:t>Digraphs</a:t>
            </a:r>
            <a:endParaRPr lang="es-ES" b="1" dirty="0">
              <a:latin typeface="Century Gothic"/>
              <a:cs typeface="Century Gothic"/>
            </a:endParaRPr>
          </a:p>
        </p:txBody>
      </p:sp>
      <p:pic>
        <p:nvPicPr>
          <p:cNvPr id="6" name="Imagen 5" descr="Screenshot 2018-10-17 at 08.17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831975"/>
            <a:ext cx="7778750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7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600027" y="323334"/>
            <a:ext cx="3806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entury Gothic"/>
                <a:cs typeface="Century Gothic"/>
              </a:rPr>
              <a:t>Feedback</a:t>
            </a:r>
            <a:r>
              <a:rPr lang="es-ES" b="1" dirty="0">
                <a:latin typeface="Century Gothic"/>
                <a:cs typeface="Century Gothic"/>
              </a:rPr>
              <a:t> </a:t>
            </a:r>
            <a:r>
              <a:rPr lang="es-ES" b="1" dirty="0" err="1" smtClean="0">
                <a:latin typeface="Century Gothic"/>
                <a:cs typeface="Century Gothic"/>
              </a:rPr>
              <a:t>Vertex</a:t>
            </a:r>
            <a:r>
              <a:rPr lang="es-ES" b="1" dirty="0" smtClean="0">
                <a:latin typeface="Century Gothic"/>
                <a:cs typeface="Century Gothic"/>
              </a:rPr>
              <a:t> Set </a:t>
            </a:r>
            <a:r>
              <a:rPr lang="es-ES" b="1" dirty="0">
                <a:latin typeface="Century Gothic"/>
                <a:cs typeface="Century Gothic"/>
              </a:rPr>
              <a:t>in </a:t>
            </a:r>
            <a:r>
              <a:rPr lang="es-ES" b="1" dirty="0" err="1" smtClean="0">
                <a:latin typeface="Century Gothic"/>
                <a:cs typeface="Century Gothic"/>
              </a:rPr>
              <a:t>Digraphs</a:t>
            </a:r>
            <a:endParaRPr lang="es-ES" b="1" dirty="0">
              <a:latin typeface="Century Gothic"/>
              <a:cs typeface="Century Gothic"/>
            </a:endParaRPr>
          </a:p>
        </p:txBody>
      </p:sp>
      <p:pic>
        <p:nvPicPr>
          <p:cNvPr id="6" name="Imagen 5" descr="Screenshot 2018-10-17 at 22.4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" y="1920875"/>
            <a:ext cx="7372350" cy="25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53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yacenci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Adyacencia.thmx</Template>
  <TotalTime>1746</TotalTime>
  <Words>79</Words>
  <Application>Microsoft Macintosh PowerPoint</Application>
  <PresentationFormat>Presentación en pantalla (4:3)</PresentationFormat>
  <Paragraphs>18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Adyacencia</vt:lpstr>
      <vt:lpstr>FeedBack set in digraphs</vt:lpstr>
      <vt:lpstr>Feedback set in digraphs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Aplicaciones</vt:lpstr>
      <vt:lpstr>Aplicaciones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set in digraphs &amp;  Steiner Tree</dc:title>
  <dc:creator>Felipe Cova Pacheco</dc:creator>
  <cp:lastModifiedBy>Felipe Cova Pacheco</cp:lastModifiedBy>
  <cp:revision>26</cp:revision>
  <dcterms:created xsi:type="dcterms:W3CDTF">2018-10-02T04:30:13Z</dcterms:created>
  <dcterms:modified xsi:type="dcterms:W3CDTF">2018-10-18T06:57:25Z</dcterms:modified>
</cp:coreProperties>
</file>