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6164-2525-4427-BDDE-7A06D719E8F9}" v="48" dt="2019-03-18T20:47:5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1BFB-2E2B-4A96-9E32-1BB9338D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DBD7A-16F9-4A93-940C-79311299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FBED6-C054-4A99-8536-033BA56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CDA24-DB10-4F5D-95BB-CAF67165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2EA31-D23A-47A8-84FD-D1289C8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6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81D08-EF78-4271-8F62-FFC8960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576EF-217A-462E-8FDD-20169EDF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0B062-6407-4029-87BC-1107ECCB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2C800-0BA0-4581-8E9A-579C4AA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38FB7-FDE1-44E3-94A6-151B2909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8FC7C0-9F49-4B4E-B5AE-CE05E78E8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5A282A-B5A5-4C84-8B43-A1C62BD2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F4817-886F-47FE-8AFA-1C35D162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BAF9C-6D36-4804-8C13-95914BA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CD6D7-4CD6-4A02-9FE5-2CAFC08C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17E00-B7CE-4812-AF9E-6C42865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3F96C-BA8A-4A64-B00A-C8AD981E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E7F49-602B-4C89-8FAE-C24674E7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3E9BC-9C83-4D4C-91CE-6FA62E00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BCFFB-0641-4FEF-9502-B7ECEFF2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D4DA-E2CD-4FBD-8360-3F211A65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E694-4BBD-4A6C-87D4-0947EEA5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3CC63-380F-48F9-94A0-B034CD91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12608-2CF0-43FC-AA96-8F0CC87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BD4AF-9E28-4352-928D-A2DFB88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2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E43AB-AD4F-4E98-8BEA-7C12556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5D7B2-5ADD-4B50-B884-E8E8E427D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904663-5DDB-4E60-BC5E-AB796C25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FFD4D0-3A7E-4136-BEC3-EEC94E60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54695-DBD7-402D-BAFF-B01ECA1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2CBCB-A782-4296-9B52-0E5A0EA5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0E07-C9E3-4DC7-99F0-97D7E4F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49AB8-EF27-4BA8-B43A-9410E2B7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7259B1-4CB6-4F61-9614-2AA3D1E7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F76CA8-CFC2-4C79-83D7-B72FE14C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2CA71C-FDCF-4A20-BA0F-12A2B2D64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9BEF7-C5DF-41F0-9758-981599C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8CFEA0-7238-478F-AE26-A4A23F9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2D750A-283F-40CD-8CAE-FC0EB14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BD06-9616-4F25-B617-C3275010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D28681-4597-4E98-BC5C-493749B2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6C5A05-7CB7-410B-8A45-CE5F6705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35D7B3-D98B-4D55-BA23-8BAA517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E0909C-72A0-4F65-9237-A4F2798C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81552D-338F-422D-9A90-E385425B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1BF1B-282E-4D73-B90B-8EB656E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8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CAC1C-1F60-4526-85A4-DC9221C9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FBFF7-586C-4F3F-AED0-6476FB5B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26DB1E-35A3-4F4F-829E-F5BEAE75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74302-9A33-432D-82B7-CE6011F7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2510EB-1623-4A52-8BC9-0FE4320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7AABAA-77A1-4DE9-9D2F-4118A712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4C2C-9F53-4536-A65E-9B5BCDB5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F7147A-DFC7-4461-BCDC-D7DAF6C8D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7BCA0E-40A4-406F-8B73-9CCF050F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B02F4-C920-4035-9A04-0BF4E65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C98CB-9CD8-469F-B6C7-BCB3D5C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092F4-9926-40CF-8B38-79BB561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656916-1246-40D6-AA4B-9A5B86E6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1D36F-2024-4EAB-9DDE-1EEE2A73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A6901-D0CA-4604-9C53-0B4DD6BE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624C8-70F9-44ED-A3B7-4CEB01F7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3E6-7972-4634-8DAC-F693C6A2D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7F86BDF5-74EF-4D7B-A810-AF117DA2F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8" t="13087" r="1860" b="61844"/>
          <a:stretch/>
        </p:blipFill>
        <p:spPr>
          <a:xfrm rot="19474955">
            <a:off x="587368" y="1549645"/>
            <a:ext cx="3651994" cy="106339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80EEE383-7CED-46D1-9CD5-8B3348FC6393}"/>
              </a:ext>
            </a:extLst>
          </p:cNvPr>
          <p:cNvGrpSpPr/>
          <p:nvPr/>
        </p:nvGrpSpPr>
        <p:grpSpPr>
          <a:xfrm>
            <a:off x="391439" y="157838"/>
            <a:ext cx="4544546" cy="3792819"/>
            <a:chOff x="-1606547" y="1782659"/>
            <a:chExt cx="6253444" cy="521904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946169A7-5864-4316-9069-D8DDE2ADF3C9}"/>
                </a:ext>
              </a:extLst>
            </p:cNvPr>
            <p:cNvGrpSpPr/>
            <p:nvPr/>
          </p:nvGrpSpPr>
          <p:grpSpPr>
            <a:xfrm>
              <a:off x="-1606547" y="1782659"/>
              <a:ext cx="6253444" cy="4816261"/>
              <a:chOff x="-1977185" y="2155878"/>
              <a:chExt cx="6253444" cy="4816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B5A59695-AFD0-46A9-A7D2-6AEC60415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2" y="6218967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B5A59695-AFD0-46A9-A7D2-6AEC60415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2" y="6218967"/>
                    <a:ext cx="782665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EA631E5-9ED5-4727-9F4A-447C5DB2D702}"/>
                      </a:ext>
                    </a:extLst>
                  </p:cNvPr>
                  <p:cNvSpPr txBox="1"/>
                  <p:nvPr/>
                </p:nvSpPr>
                <p:spPr>
                  <a:xfrm>
                    <a:off x="3056005" y="4690843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EA631E5-9ED5-4727-9F4A-447C5DB2D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05" y="4690843"/>
                    <a:ext cx="78266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3617" b="-220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7BC3A70C-CFB8-4280-93DF-F2F50100E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305" y="2155878"/>
                    <a:ext cx="782665" cy="889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7BC3A70C-CFB8-4280-93DF-F2F50100EA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305" y="2155878"/>
                    <a:ext cx="782665" cy="8893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E8AFA0EF-1A3F-4270-B490-1C72A4FCCA7C}"/>
                  </a:ext>
                </a:extLst>
              </p:cNvPr>
              <p:cNvGrpSpPr/>
              <p:nvPr/>
            </p:nvGrpSpPr>
            <p:grpSpPr>
              <a:xfrm>
                <a:off x="-1977185" y="2450119"/>
                <a:ext cx="6253444" cy="4522020"/>
                <a:chOff x="-1977185" y="2450119"/>
                <a:chExt cx="6253444" cy="4522020"/>
              </a:xfrm>
            </p:grpSpPr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47D5EA84-89DD-494B-AB65-B39A430D0D1E}"/>
                    </a:ext>
                  </a:extLst>
                </p:cNvPr>
                <p:cNvGrpSpPr/>
                <p:nvPr/>
              </p:nvGrpSpPr>
              <p:grpSpPr>
                <a:xfrm>
                  <a:off x="-1977185" y="2450119"/>
                  <a:ext cx="6253444" cy="4522020"/>
                  <a:chOff x="-2083865" y="1650018"/>
                  <a:chExt cx="6253444" cy="4522020"/>
                </a:xfrm>
              </p:grpSpPr>
              <p:sp>
                <p:nvSpPr>
                  <p:cNvPr id="53" name="Semicírculo 52">
                    <a:extLst>
                      <a:ext uri="{FF2B5EF4-FFF2-40B4-BE49-F238E27FC236}">
                        <a16:creationId xmlns:a16="http://schemas.microsoft.com/office/drawing/2014/main" id="{FC18040E-3273-4B73-81F2-B3446579939D}"/>
                      </a:ext>
                    </a:extLst>
                  </p:cNvPr>
                  <p:cNvSpPr/>
                  <p:nvPr/>
                </p:nvSpPr>
                <p:spPr>
                  <a:xfrm>
                    <a:off x="-1270100" y="2026514"/>
                    <a:ext cx="3854094" cy="3827883"/>
                  </a:xfrm>
                  <a:prstGeom prst="blockArc">
                    <a:avLst>
                      <a:gd name="adj1" fmla="val 19471807"/>
                      <a:gd name="adj2" fmla="val 81"/>
                      <a:gd name="adj3" fmla="val 49790"/>
                    </a:avLst>
                  </a:prstGeom>
                  <a:solidFill>
                    <a:srgbClr val="CBCBCB">
                      <a:alpha val="54902"/>
                    </a:srgbClr>
                  </a:solidFill>
                  <a:ln w="127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" name="Conector de Seta Reta 23">
                    <a:extLst>
                      <a:ext uri="{FF2B5EF4-FFF2-40B4-BE49-F238E27FC236}">
                        <a16:creationId xmlns:a16="http://schemas.microsoft.com/office/drawing/2014/main" id="{D5E2760B-592A-49E3-88FE-4D4E7C2BD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083865" y="2063851"/>
                    <a:ext cx="5398325" cy="383514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64F8719C-480F-4FC5-AF34-670139510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243901" y="3938957"/>
                    <a:ext cx="5413480" cy="14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E7E52EA0-13E0-4E84-88AC-5B5B40B6F7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9505" y="1650018"/>
                    <a:ext cx="20541" cy="45220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AEEE9433-9CC5-41FD-8551-517A0D1B77B6}"/>
                    </a:ext>
                  </a:extLst>
                </p:cNvPr>
                <p:cNvSpPr/>
                <p:nvPr/>
              </p:nvSpPr>
              <p:spPr>
                <a:xfrm>
                  <a:off x="716857" y="4701643"/>
                  <a:ext cx="93540" cy="893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C20EE525-0D0F-4DC6-8B38-FC473F830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303" y="3755167"/>
                    <a:ext cx="782665" cy="889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sz="3600" b="0" dirty="0"/>
                  </a:p>
                </p:txBody>
              </p:sp>
            </mc:Choice>
            <mc:Fallback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C20EE525-0D0F-4DC6-8B38-FC473F830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303" y="3755167"/>
                    <a:ext cx="782665" cy="8893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24A4EFB4-9819-414C-A2C1-B55C84C4C378}"/>
                </a:ext>
              </a:extLst>
            </p:cNvPr>
            <p:cNvGrpSpPr/>
            <p:nvPr/>
          </p:nvGrpSpPr>
          <p:grpSpPr>
            <a:xfrm rot="5400000">
              <a:off x="-1180004" y="2719571"/>
              <a:ext cx="4695559" cy="3868703"/>
              <a:chOff x="-770679" y="2538763"/>
              <a:chExt cx="4695559" cy="38687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2637781B-FD85-4607-AC57-EE518FE71F3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176268" y="2606930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2637781B-FD85-4607-AC57-EE518FE71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76268" y="2606930"/>
                    <a:ext cx="782665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77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Semicírculo 79">
                <a:extLst>
                  <a:ext uri="{FF2B5EF4-FFF2-40B4-BE49-F238E27FC236}">
                    <a16:creationId xmlns:a16="http://schemas.microsoft.com/office/drawing/2014/main" id="{01A8FF6D-CE52-457C-9111-B0AC5F1C34B2}"/>
                  </a:ext>
                </a:extLst>
              </p:cNvPr>
              <p:cNvSpPr/>
              <p:nvPr/>
            </p:nvSpPr>
            <p:spPr>
              <a:xfrm>
                <a:off x="-586088" y="2579583"/>
                <a:ext cx="3854094" cy="3827883"/>
              </a:xfrm>
              <a:prstGeom prst="blockArc">
                <a:avLst>
                  <a:gd name="adj1" fmla="val 19471807"/>
                  <a:gd name="adj2" fmla="val 81"/>
                  <a:gd name="adj3" fmla="val 49790"/>
                </a:avLst>
              </a:prstGeom>
              <a:solidFill>
                <a:srgbClr val="CBCBCB">
                  <a:alpha val="54902"/>
                </a:srgbClr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Conector de Seta Reta 80">
                <a:extLst>
                  <a:ext uri="{FF2B5EF4-FFF2-40B4-BE49-F238E27FC236}">
                    <a16:creationId xmlns:a16="http://schemas.microsoft.com/office/drawing/2014/main" id="{7BB8D518-6356-404B-AC5C-9FFF835D15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82957" y="2565635"/>
                <a:ext cx="2799697" cy="3975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CaixaDeTexto 81">
                    <a:extLst>
                      <a:ext uri="{FF2B5EF4-FFF2-40B4-BE49-F238E27FC236}">
                        <a16:creationId xmlns:a16="http://schemas.microsoft.com/office/drawing/2014/main" id="{F4FEE688-BC37-42E1-BD30-008F86F790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088861" y="3412828"/>
                    <a:ext cx="782665" cy="889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>
              <p:sp>
                <p:nvSpPr>
                  <p:cNvPr id="82" name="CaixaDeTexto 81">
                    <a:extLst>
                      <a:ext uri="{FF2B5EF4-FFF2-40B4-BE49-F238E27FC236}">
                        <a16:creationId xmlns:a16="http://schemas.microsoft.com/office/drawing/2014/main" id="{F4FEE688-BC37-42E1-BD30-008F86F79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88861" y="3412828"/>
                    <a:ext cx="782665" cy="8893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6432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José</dc:creator>
  <cp:lastModifiedBy>Felipe José</cp:lastModifiedBy>
  <cp:revision>6</cp:revision>
  <dcterms:created xsi:type="dcterms:W3CDTF">2019-03-18T19:44:10Z</dcterms:created>
  <dcterms:modified xsi:type="dcterms:W3CDTF">2019-03-18T21:31:35Z</dcterms:modified>
</cp:coreProperties>
</file>