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4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DC2BDB-BB12-4229-BF00-5F2BC736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2CF8EB8-3B9D-4212-BF4D-F33189C3D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C697E90-A2A5-45F5-801D-5DFAD262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FA0-7702-4ADC-BBDD-CFA2C9798887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711E3BD-26FD-4167-B867-8542D7ED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11598F2-5532-4637-AC5F-12FD3AE3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28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86A3F9-4C5C-4596-8BE2-5EF973A0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E14ACF78-8F37-4853-8843-12F0BF137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3E15045-6477-49A4-AD23-6BA36FB8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FA0-7702-4ADC-BBDD-CFA2C9798887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DD493D0-F8CE-49ED-9A14-855EA840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3475ECC-F455-4504-948D-3BF70BC4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0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119A9E8-A563-428C-B5ED-B4D0093F3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2B4ED7E7-2B12-4A23-BAE1-72B36F0F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8E6A0B7-0F5F-44B0-9149-C3243896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FA0-7702-4ADC-BBDD-CFA2C9798887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42A4B3C-0534-46EA-912D-9616374C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2FA7F12-BFBF-4CC8-BA06-1065206F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04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BE02E9E-6BB6-469A-B6C1-1B2C80D4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705F751-A4E6-43AF-844F-3165CB84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1474631-B387-4F9C-BDAB-1B5FF1EC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FA0-7702-4ADC-BBDD-CFA2C9798887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B8D976D-8141-4E64-8C25-528C3F6E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6DA7EC3-8AF2-4DEC-90A4-E935350C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19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D3842D-D263-45B1-84BE-749F9B7E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A27D525-517F-4E4A-87EE-B08D29B49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4A3EDBC-A64B-4A0D-A031-75D8EFEA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FA0-7702-4ADC-BBDD-CFA2C9798887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5788B3-D297-4FE8-A7BD-39D4305E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BBD3AFA-E394-4E85-A427-CF3D9C36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46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572D2A-1D51-4E13-A079-15FCCA4C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F3FDF65-F988-4040-948A-E1A8475B3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C84F313-490E-44FD-91F3-8D0A12FAF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585295D2-B3B7-4749-B41A-EA9CA902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FA0-7702-4ADC-BBDD-CFA2C9798887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D346501-00C7-40C8-9FAC-C554E35F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6C5CADB-3F33-4EF3-8F24-57957FA5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90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A1216C-CB96-42E6-A8BE-C395C735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E27348A-AB08-4629-A1A7-C1D55E368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7DB1B20-913C-495B-9F3C-5EC35D405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A21EE576-5EBE-43BD-A6BB-110332CE6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29F447BB-2A7A-4375-81CD-13E9BCD45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82A2085B-315E-42F9-9266-561E7B3B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FA0-7702-4ADC-BBDD-CFA2C9798887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273A1123-C5A4-4BF6-8EBD-E9D95C12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10C896F4-62E2-4C1F-90BE-8A327CFF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20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2D0164-6443-40C3-ACF8-EBB82EE8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233A5356-20F8-4BA6-9FC4-233501BE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FA0-7702-4ADC-BBDD-CFA2C9798887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72162907-0BB5-498B-8CE9-AD05C4C2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C1FF1D43-35BF-4B72-8413-89C4410D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2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5C17410B-9CD7-434B-8766-4AF32110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FA0-7702-4ADC-BBDD-CFA2C9798887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3CBF7A87-CE6B-43A6-AB43-E1AB8D6C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C6B302C-FAA8-41A5-9910-19981112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4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B4355DC-D98F-4EE9-96CB-EDE7F7E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8EDCD9D-1EE4-470E-8780-47A474BC4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4E4DC65-93E3-4A78-B3BD-92A5B9971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D364E9B-E350-42A9-ACD5-A9AD3D8F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FA0-7702-4ADC-BBDD-CFA2C9798887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8BF21961-80C1-4FAC-B389-D6BDDCCD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778D717-D0FB-4C67-9B94-6524A61B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74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E34F086-932E-4991-B603-9B7E834A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9136E75E-B57C-4986-90F6-605E7EACE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42DD455F-36AD-487E-85B3-5D4B07F55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283211F-9A00-4535-A217-81BDEE00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FA0-7702-4ADC-BBDD-CFA2C9798887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C00412F-1041-4E1A-B65C-44065D3D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A7098E3-5462-4590-B291-0E33E737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39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FD06AE08-97F9-4DDE-AA79-A06C76AE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B0D8E7D-FCCF-45E4-AF68-9130BBC5A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C94DEAF-661E-4B2B-B752-BAE7295D2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FDFA0-7702-4ADC-BBDD-CFA2C9798887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4C70A82-458B-4806-9A47-178235832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9671F84-4724-4AC5-B7DE-50DB1CE88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42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o 64"/>
          <p:cNvGrpSpPr/>
          <p:nvPr/>
        </p:nvGrpSpPr>
        <p:grpSpPr>
          <a:xfrm>
            <a:off x="1501662" y="2737266"/>
            <a:ext cx="7441401" cy="2096515"/>
            <a:chOff x="646848" y="2984496"/>
            <a:chExt cx="7441401" cy="2096515"/>
          </a:xfrm>
        </p:grpSpPr>
        <p:sp>
          <p:nvSpPr>
            <p:cNvPr id="32" name="Fluxograma: Dados 31"/>
            <p:cNvSpPr/>
            <p:nvPr/>
          </p:nvSpPr>
          <p:spPr>
            <a:xfrm rot="569635">
              <a:off x="1374746" y="3013481"/>
              <a:ext cx="6713503" cy="1467223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xmlns="" id="{278940E6-E10D-4EC0-A97A-9A3BACC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1318260" y="3923697"/>
              <a:ext cx="1220724" cy="20072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xmlns="" id="{9556DD94-AF17-49A1-AE8A-B54A482AB54B}"/>
                </a:ext>
              </a:extLst>
            </p:cNvPr>
            <p:cNvCxnSpPr>
              <a:cxnSpLocks/>
            </p:cNvCxnSpPr>
            <p:nvPr/>
          </p:nvCxnSpPr>
          <p:spPr>
            <a:xfrm>
              <a:off x="1318506" y="3923697"/>
              <a:ext cx="1035" cy="7731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xmlns="" id="{5EFC456D-919B-4876-B35C-083F6779CAE3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V="1">
              <a:off x="1286534" y="3526402"/>
              <a:ext cx="508552" cy="415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xmlns="" id="{FB4343DF-8543-4A4B-8942-21DCCF8F26A6}"/>
                    </a:ext>
                  </a:extLst>
                </p:cNvPr>
                <p:cNvSpPr txBox="1"/>
                <p:nvPr/>
              </p:nvSpPr>
              <p:spPr>
                <a:xfrm>
                  <a:off x="646848" y="4496236"/>
                  <a:ext cx="652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FB4343DF-8543-4A4B-8942-21DCCF8F2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848" y="4496236"/>
                  <a:ext cx="652871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CaixaDeTexto 52">
                  <a:extLst>
                    <a:ext uri="{FF2B5EF4-FFF2-40B4-BE49-F238E27FC236}">
                      <a16:creationId xmlns:a16="http://schemas.microsoft.com/office/drawing/2014/main" xmlns="" id="{FD2CB419-DBB0-472A-AA41-50D90C5B6BC8}"/>
                    </a:ext>
                  </a:extLst>
                </p:cNvPr>
                <p:cNvSpPr txBox="1"/>
                <p:nvPr/>
              </p:nvSpPr>
              <p:spPr>
                <a:xfrm>
                  <a:off x="1153731" y="2984496"/>
                  <a:ext cx="66768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3" name="CaixaDeTexto 5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FD2CB419-DBB0-472A-AA41-50D90C5B6B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731" y="2984496"/>
                  <a:ext cx="667682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CaixaDeTexto 53">
                  <a:extLst>
                    <a:ext uri="{FF2B5EF4-FFF2-40B4-BE49-F238E27FC236}">
                      <a16:creationId xmlns:a16="http://schemas.microsoft.com/office/drawing/2014/main" xmlns="" id="{8CC7CE44-9C8C-4D71-B0FE-752CC57E1074}"/>
                    </a:ext>
                  </a:extLst>
                </p:cNvPr>
                <p:cNvSpPr txBox="1"/>
                <p:nvPr/>
              </p:nvSpPr>
              <p:spPr>
                <a:xfrm>
                  <a:off x="2150244" y="4032753"/>
                  <a:ext cx="6007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4" name="CaixaDeTexto 5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8CC7CE44-9C8C-4D71-B0FE-752CC57E1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244" y="4032753"/>
                  <a:ext cx="600741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luxograma: Conector 47"/>
            <p:cNvSpPr/>
            <p:nvPr/>
          </p:nvSpPr>
          <p:spPr>
            <a:xfrm>
              <a:off x="1273392" y="3865660"/>
              <a:ext cx="89736" cy="89736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xmlns="" id="{0E45960A-860D-4F59-A483-8334D478B642}"/>
              </a:ext>
            </a:extLst>
          </p:cNvPr>
          <p:cNvGrpSpPr/>
          <p:nvPr/>
        </p:nvGrpSpPr>
        <p:grpSpPr>
          <a:xfrm>
            <a:off x="3766978" y="1487080"/>
            <a:ext cx="2956984" cy="749873"/>
            <a:chOff x="3985542" y="1474208"/>
            <a:chExt cx="2956984" cy="749873"/>
          </a:xfrm>
        </p:grpSpPr>
        <p:sp>
          <p:nvSpPr>
            <p:cNvPr id="56" name="Paralelogramo 55">
              <a:extLst>
                <a:ext uri="{FF2B5EF4-FFF2-40B4-BE49-F238E27FC236}">
                  <a16:creationId xmlns:a16="http://schemas.microsoft.com/office/drawing/2014/main" xmlns="" id="{8B2CB5D6-1589-4965-8D37-697E79C07AF6}"/>
                </a:ext>
              </a:extLst>
            </p:cNvPr>
            <p:cNvSpPr/>
            <p:nvPr/>
          </p:nvSpPr>
          <p:spPr>
            <a:xfrm rot="20841722">
              <a:off x="4056207" y="2124661"/>
              <a:ext cx="292967" cy="99420"/>
            </a:xfrm>
            <a:prstGeom prst="parallelogram">
              <a:avLst>
                <a:gd name="adj" fmla="val 6597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Cilindro 9">
              <a:extLst>
                <a:ext uri="{FF2B5EF4-FFF2-40B4-BE49-F238E27FC236}">
                  <a16:creationId xmlns:a16="http://schemas.microsoft.com/office/drawing/2014/main" xmlns="" id="{12B830F2-D80F-4408-A300-563B1AA8478D}"/>
                </a:ext>
              </a:extLst>
            </p:cNvPr>
            <p:cNvSpPr/>
            <p:nvPr/>
          </p:nvSpPr>
          <p:spPr>
            <a:xfrm rot="4691969">
              <a:off x="5179414" y="614264"/>
              <a:ext cx="172611" cy="2412983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xmlns="" id="{48175EE4-87A1-4930-B8A3-1F846998CB2C}"/>
                </a:ext>
              </a:extLst>
            </p:cNvPr>
            <p:cNvSpPr/>
            <p:nvPr/>
          </p:nvSpPr>
          <p:spPr>
            <a:xfrm rot="21314395">
              <a:off x="6386051" y="1474208"/>
              <a:ext cx="556475" cy="171896"/>
            </a:xfrm>
            <a:custGeom>
              <a:avLst/>
              <a:gdLst>
                <a:gd name="connsiteX0" fmla="*/ 14288 w 566738"/>
                <a:gd name="connsiteY0" fmla="*/ 0 h 257175"/>
                <a:gd name="connsiteX1" fmla="*/ 0 w 566738"/>
                <a:gd name="connsiteY1" fmla="*/ 69056 h 257175"/>
                <a:gd name="connsiteX2" fmla="*/ 4763 w 566738"/>
                <a:gd name="connsiteY2" fmla="*/ 123825 h 257175"/>
                <a:gd name="connsiteX3" fmla="*/ 26194 w 566738"/>
                <a:gd name="connsiteY3" fmla="*/ 200025 h 257175"/>
                <a:gd name="connsiteX4" fmla="*/ 50006 w 566738"/>
                <a:gd name="connsiteY4" fmla="*/ 247650 h 257175"/>
                <a:gd name="connsiteX5" fmla="*/ 76200 w 566738"/>
                <a:gd name="connsiteY5" fmla="*/ 257175 h 257175"/>
                <a:gd name="connsiteX6" fmla="*/ 566738 w 566738"/>
                <a:gd name="connsiteY6" fmla="*/ 30956 h 257175"/>
                <a:gd name="connsiteX7" fmla="*/ 14288 w 566738"/>
                <a:gd name="connsiteY7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6738" h="257175">
                  <a:moveTo>
                    <a:pt x="14288" y="0"/>
                  </a:moveTo>
                  <a:lnTo>
                    <a:pt x="0" y="69056"/>
                  </a:lnTo>
                  <a:lnTo>
                    <a:pt x="4763" y="123825"/>
                  </a:lnTo>
                  <a:lnTo>
                    <a:pt x="26194" y="200025"/>
                  </a:lnTo>
                  <a:lnTo>
                    <a:pt x="50006" y="247650"/>
                  </a:lnTo>
                  <a:lnTo>
                    <a:pt x="76200" y="257175"/>
                  </a:lnTo>
                  <a:lnTo>
                    <a:pt x="566738" y="30956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Paralelogramo 16">
              <a:extLst>
                <a:ext uri="{FF2B5EF4-FFF2-40B4-BE49-F238E27FC236}">
                  <a16:creationId xmlns:a16="http://schemas.microsoft.com/office/drawing/2014/main" xmlns="" id="{405FCC65-7DB8-4155-9986-3A1BBB29F39E}"/>
                </a:ext>
              </a:extLst>
            </p:cNvPr>
            <p:cNvSpPr/>
            <p:nvPr/>
          </p:nvSpPr>
          <p:spPr>
            <a:xfrm rot="20841722">
              <a:off x="4038987" y="2066117"/>
              <a:ext cx="315085" cy="84983"/>
            </a:xfrm>
            <a:prstGeom prst="parallelogram">
              <a:avLst>
                <a:gd name="adj" fmla="val 76828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Paralelogramo 54">
              <a:extLst>
                <a:ext uri="{FF2B5EF4-FFF2-40B4-BE49-F238E27FC236}">
                  <a16:creationId xmlns:a16="http://schemas.microsoft.com/office/drawing/2014/main" xmlns="" id="{46EB5B50-9E08-43C7-BDA9-C48A0824B554}"/>
                </a:ext>
              </a:extLst>
            </p:cNvPr>
            <p:cNvSpPr/>
            <p:nvPr/>
          </p:nvSpPr>
          <p:spPr>
            <a:xfrm rot="20841722" flipV="1">
              <a:off x="3985542" y="1845665"/>
              <a:ext cx="315085" cy="134398"/>
            </a:xfrm>
            <a:prstGeom prst="parallelogram">
              <a:avLst>
                <a:gd name="adj" fmla="val 59044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0" name="Grupo 49"/>
          <p:cNvGrpSpPr/>
          <p:nvPr/>
        </p:nvGrpSpPr>
        <p:grpSpPr>
          <a:xfrm rot="619790">
            <a:off x="4363223" y="1395061"/>
            <a:ext cx="4099900" cy="1852512"/>
            <a:chOff x="4607916" y="1318285"/>
            <a:chExt cx="3774162" cy="1705331"/>
          </a:xfrm>
        </p:grpSpPr>
        <p:cxnSp>
          <p:nvCxnSpPr>
            <p:cNvPr id="87" name="Conector de Seta Reta 6">
              <a:extLst>
                <a:ext uri="{FF2B5EF4-FFF2-40B4-BE49-F238E27FC236}">
                  <a16:creationId xmlns:a16="http://schemas.microsoft.com/office/drawing/2014/main" xmlns="" id="{278940E6-E10D-4EC0-A97A-9A3BACCB3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7309" y="1318285"/>
              <a:ext cx="3424769" cy="72526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">
              <a:extLst>
                <a:ext uri="{FF2B5EF4-FFF2-40B4-BE49-F238E27FC236}">
                  <a16:creationId xmlns:a16="http://schemas.microsoft.com/office/drawing/2014/main" xmlns="" id="{9556DD94-AF17-49A1-AE8A-B54A482AB5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916" y="2092349"/>
              <a:ext cx="231584" cy="46563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11">
              <a:extLst>
                <a:ext uri="{FF2B5EF4-FFF2-40B4-BE49-F238E27FC236}">
                  <a16:creationId xmlns:a16="http://schemas.microsoft.com/office/drawing/2014/main" xmlns="" id="{5EFC456D-919B-4876-B35C-083F6779CAE3}"/>
                </a:ext>
              </a:extLst>
            </p:cNvPr>
            <p:cNvCxnSpPr>
              <a:cxnSpLocks/>
            </p:cNvCxnSpPr>
            <p:nvPr/>
          </p:nvCxnSpPr>
          <p:spPr>
            <a:xfrm>
              <a:off x="4888298" y="1974540"/>
              <a:ext cx="272120" cy="104907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xmlns="" id="{41877588-F888-4194-9688-12AB0B5C0872}"/>
              </a:ext>
            </a:extLst>
          </p:cNvPr>
          <p:cNvCxnSpPr>
            <a:cxnSpLocks/>
          </p:cNvCxnSpPr>
          <p:nvPr/>
        </p:nvCxnSpPr>
        <p:spPr>
          <a:xfrm flipV="1">
            <a:off x="4756461" y="1831648"/>
            <a:ext cx="2198272" cy="57499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xmlns="" id="{492F00B2-8E64-4BF9-BF84-5BDD886C568B}"/>
                  </a:ext>
                </a:extLst>
              </p:cNvPr>
              <p:cNvSpPr txBox="1"/>
              <p:nvPr/>
            </p:nvSpPr>
            <p:spPr>
              <a:xfrm>
                <a:off x="6517293" y="1925736"/>
                <a:ext cx="419100" cy="644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2F00B2-8E64-4BF9-BF84-5BDD886C5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293" y="1925736"/>
                <a:ext cx="419100" cy="644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6">
            <a:extLst>
              <a:ext uri="{FF2B5EF4-FFF2-40B4-BE49-F238E27FC236}">
                <a16:creationId xmlns:a16="http://schemas.microsoft.com/office/drawing/2014/main" xmlns="" id="{278940E6-E10D-4EC0-A97A-9A3BACCB371A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4804909" y="1165885"/>
            <a:ext cx="3424769" cy="7252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8">
            <a:extLst>
              <a:ext uri="{FF2B5EF4-FFF2-40B4-BE49-F238E27FC236}">
                <a16:creationId xmlns:a16="http://schemas.microsoft.com/office/drawing/2014/main" xmlns="" id="{9556DD94-AF17-49A1-AE8A-B54A482AB54B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4081285" y="1939949"/>
            <a:ext cx="605815" cy="10615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11">
            <a:extLst>
              <a:ext uri="{FF2B5EF4-FFF2-40B4-BE49-F238E27FC236}">
                <a16:creationId xmlns:a16="http://schemas.microsoft.com/office/drawing/2014/main" xmlns="" id="{5EFC456D-919B-4876-B35C-083F6779CAE3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4735898" y="1822140"/>
            <a:ext cx="439574" cy="1555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xmlns="" id="{FB4343DF-8543-4A4B-8942-21DCCF8F26A6}"/>
                  </a:ext>
                </a:extLst>
              </p:cNvPr>
              <p:cNvSpPr txBox="1"/>
              <p:nvPr/>
            </p:nvSpPr>
            <p:spPr>
              <a:xfrm>
                <a:off x="4997107" y="3260093"/>
                <a:ext cx="7379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B4343DF-8543-4A4B-8942-21DCCF8F2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107" y="3260093"/>
                <a:ext cx="737958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xmlns="" id="{FD2CB419-DBB0-472A-AA41-50D90C5B6BC8}"/>
                  </a:ext>
                </a:extLst>
              </p:cNvPr>
              <p:cNvSpPr txBox="1"/>
              <p:nvPr/>
            </p:nvSpPr>
            <p:spPr>
              <a:xfrm>
                <a:off x="8126787" y="700020"/>
                <a:ext cx="7527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2CB419-DBB0-472A-AA41-50D90C5B6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787" y="700020"/>
                <a:ext cx="752770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xmlns="" id="{8CC7CE44-9C8C-4D71-B0FE-752CC57E1074}"/>
                  </a:ext>
                </a:extLst>
              </p:cNvPr>
              <p:cNvSpPr txBox="1"/>
              <p:nvPr/>
            </p:nvSpPr>
            <p:spPr>
              <a:xfrm>
                <a:off x="3957495" y="2888360"/>
                <a:ext cx="6858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CC7CE44-9C8C-4D71-B0FE-752CC57E1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95" y="2888360"/>
                <a:ext cx="685829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uxograma: Conector 12"/>
          <p:cNvSpPr/>
          <p:nvPr/>
        </p:nvSpPr>
        <p:spPr>
          <a:xfrm>
            <a:off x="4666887" y="1822140"/>
            <a:ext cx="138022" cy="138022"/>
          </a:xfrm>
          <a:prstGeom prst="flowChartConnector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xmlns="" id="{FD2CB419-DBB0-472A-AA41-50D90C5B6BC8}"/>
                  </a:ext>
                </a:extLst>
              </p:cNvPr>
              <p:cNvSpPr txBox="1"/>
              <p:nvPr/>
            </p:nvSpPr>
            <p:spPr>
              <a:xfrm>
                <a:off x="8510852" y="1511725"/>
                <a:ext cx="8349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2CB419-DBB0-472A-AA41-50D90C5B6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852" y="1511725"/>
                <a:ext cx="834908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xmlns="" id="{FD2CB419-DBB0-472A-AA41-50D90C5B6BC8}"/>
                  </a:ext>
                </a:extLst>
              </p:cNvPr>
              <p:cNvSpPr txBox="1"/>
              <p:nvPr/>
            </p:nvSpPr>
            <p:spPr>
              <a:xfrm>
                <a:off x="4387455" y="2840193"/>
                <a:ext cx="8349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2CB419-DBB0-472A-AA41-50D90C5B6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55" y="2840193"/>
                <a:ext cx="834908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>
                <a:extLst>
                  <a:ext uri="{FF2B5EF4-FFF2-40B4-BE49-F238E27FC236}">
                    <a16:creationId xmlns:a16="http://schemas.microsoft.com/office/drawing/2014/main" xmlns="" id="{FD2CB419-DBB0-472A-AA41-50D90C5B6BC8}"/>
                  </a:ext>
                </a:extLst>
              </p:cNvPr>
              <p:cNvSpPr txBox="1"/>
              <p:nvPr/>
            </p:nvSpPr>
            <p:spPr>
              <a:xfrm>
                <a:off x="3732186" y="2152491"/>
                <a:ext cx="7734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2" name="CaixaDeTexto 9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2CB419-DBB0-472A-AA41-50D90C5B6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186" y="2152491"/>
                <a:ext cx="773417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651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José</dc:creator>
  <cp:lastModifiedBy>Ian Alves</cp:lastModifiedBy>
  <cp:revision>12</cp:revision>
  <dcterms:created xsi:type="dcterms:W3CDTF">2019-03-17T22:30:13Z</dcterms:created>
  <dcterms:modified xsi:type="dcterms:W3CDTF">2019-03-18T18:55:07Z</dcterms:modified>
</cp:coreProperties>
</file>