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16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C2BDB-BB12-4229-BF00-5F2BC736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CF8EB8-3B9D-4212-BF4D-F33189C3D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697E90-A2A5-45F5-801D-5DFAD262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FA0-7702-4ADC-BBDD-CFA2C9798887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11E3BD-26FD-4167-B867-8542D7ED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1598F2-5532-4637-AC5F-12FD3AE3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28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6A3F9-4C5C-4596-8BE2-5EF973A0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4ACF78-8F37-4853-8843-12F0BF137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E15045-6477-49A4-AD23-6BA36FB8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FA0-7702-4ADC-BBDD-CFA2C9798887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D493D0-F8CE-49ED-9A14-855EA840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475ECC-F455-4504-948D-3BF70BC4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0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19A9E8-A563-428C-B5ED-B4D0093F3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4ED7E7-2B12-4A23-BAE1-72B36F0F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6A0B7-0F5F-44B0-9149-C3243896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FA0-7702-4ADC-BBDD-CFA2C9798887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2A4B3C-0534-46EA-912D-9616374C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FA7F12-BFBF-4CC8-BA06-1065206F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04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02E9E-6BB6-469A-B6C1-1B2C80D4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5F751-A4E6-43AF-844F-3165CB84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474631-B387-4F9C-BDAB-1B5FF1EC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FA0-7702-4ADC-BBDD-CFA2C9798887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8D976D-8141-4E64-8C25-528C3F6E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DA7EC3-8AF2-4DEC-90A4-E935350C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19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3842D-D263-45B1-84BE-749F9B7E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27D525-517F-4E4A-87EE-B08D29B49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A3EDBC-A64B-4A0D-A031-75D8EFEA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FA0-7702-4ADC-BBDD-CFA2C9798887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5788B3-D297-4FE8-A7BD-39D4305E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BD3AFA-E394-4E85-A427-CF3D9C36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46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72D2A-1D51-4E13-A079-15FCCA4C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3FDF65-F988-4040-948A-E1A8475B3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84F313-490E-44FD-91F3-8D0A12FAF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5295D2-B3B7-4749-B41A-EA9CA902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FA0-7702-4ADC-BBDD-CFA2C9798887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346501-00C7-40C8-9FAC-C554E35F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C5CADB-3F33-4EF3-8F24-57957FA5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90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1216C-CB96-42E6-A8BE-C395C735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27348A-AB08-4629-A1A7-C1D55E368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DB1B20-913C-495B-9F3C-5EC35D405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1EE576-5EBE-43BD-A6BB-110332CE6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F447BB-2A7A-4375-81CD-13E9BCD45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A2085B-315E-42F9-9266-561E7B3B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FA0-7702-4ADC-BBDD-CFA2C9798887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3A1123-C5A4-4BF6-8EBD-E9D95C12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C896F4-62E2-4C1F-90BE-8A327CFF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20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D0164-6443-40C3-ACF8-EBB82EE8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3A5356-20F8-4BA6-9FC4-233501BE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FA0-7702-4ADC-BBDD-CFA2C9798887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162907-0BB5-498B-8CE9-AD05C4C2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FF1D43-35BF-4B72-8413-89C4410D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2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C17410B-9CD7-434B-8766-4AF32110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FA0-7702-4ADC-BBDD-CFA2C9798887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BF7A87-CE6B-43A6-AB43-E1AB8D6C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6B302C-FAA8-41A5-9910-19981112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4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355DC-D98F-4EE9-96CB-EDE7F7EB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EDCD9D-1EE4-470E-8780-47A474BC4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E4DC65-93E3-4A78-B3BD-92A5B9971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364E9B-E350-42A9-ACD5-A9AD3D8F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FA0-7702-4ADC-BBDD-CFA2C9798887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F21961-80C1-4FAC-B389-D6BDDCCD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78D717-D0FB-4C67-9B94-6524A61B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74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4F086-932E-4991-B603-9B7E834A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36E75E-B57C-4986-90F6-605E7EACE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DD455F-36AD-487E-85B3-5D4B07F55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83211F-9A00-4535-A217-81BDEE00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DFA0-7702-4ADC-BBDD-CFA2C9798887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00412F-1041-4E1A-B65C-44065D3D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7098E3-5462-4590-B291-0E33E737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39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06AE08-97F9-4DDE-AA79-A06C76AE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0D8E7D-FCCF-45E4-AF68-9130BBC5A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94DEAF-661E-4B2B-B752-BAE7295D2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FDFA0-7702-4ADC-BBDD-CFA2C9798887}" type="datetimeFigureOut">
              <a:rPr lang="pt-BR" smtClean="0"/>
              <a:t>17/03/2019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C70A82-458B-4806-9A47-178235832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671F84-4724-4AC5-B7DE-50DB1CE88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6916A-CEC8-4562-BA75-89379BDC6D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42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78940E6-E10D-4EC0-A97A-9A3BACCB371A}"/>
              </a:ext>
            </a:extLst>
          </p:cNvPr>
          <p:cNvCxnSpPr>
            <a:cxnSpLocks/>
          </p:cNvCxnSpPr>
          <p:nvPr/>
        </p:nvCxnSpPr>
        <p:spPr>
          <a:xfrm>
            <a:off x="1995182" y="2798957"/>
            <a:ext cx="750695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556DD94-AF17-49A1-AE8A-B54A482AB54B}"/>
              </a:ext>
            </a:extLst>
          </p:cNvPr>
          <p:cNvCxnSpPr>
            <a:cxnSpLocks/>
          </p:cNvCxnSpPr>
          <p:nvPr/>
        </p:nvCxnSpPr>
        <p:spPr>
          <a:xfrm flipV="1">
            <a:off x="1995183" y="521695"/>
            <a:ext cx="0" cy="22772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EFC456D-919B-4876-B35C-083F6779CAE3}"/>
              </a:ext>
            </a:extLst>
          </p:cNvPr>
          <p:cNvCxnSpPr>
            <a:cxnSpLocks/>
          </p:cNvCxnSpPr>
          <p:nvPr/>
        </p:nvCxnSpPr>
        <p:spPr>
          <a:xfrm flipV="1">
            <a:off x="1995181" y="1547424"/>
            <a:ext cx="1871969" cy="12515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FB4343DF-8543-4A4B-8942-21DCCF8F26A6}"/>
                  </a:ext>
                </a:extLst>
              </p:cNvPr>
              <p:cNvSpPr txBox="1"/>
              <p:nvPr/>
            </p:nvSpPr>
            <p:spPr>
              <a:xfrm>
                <a:off x="1373496" y="450629"/>
                <a:ext cx="6424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FB4343DF-8543-4A4B-8942-21DCCF8F2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96" y="450629"/>
                <a:ext cx="64241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D2CB419-DBB0-472A-AA41-50D90C5B6BC8}"/>
                  </a:ext>
                </a:extLst>
              </p:cNvPr>
              <p:cNvSpPr txBox="1"/>
              <p:nvPr/>
            </p:nvSpPr>
            <p:spPr>
              <a:xfrm>
                <a:off x="8844909" y="2194799"/>
                <a:ext cx="6572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FD2CB419-DBB0-472A-AA41-50D90C5B6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909" y="2194799"/>
                <a:ext cx="6572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8CC7CE44-9C8C-4D71-B0FE-752CC57E1074}"/>
                  </a:ext>
                </a:extLst>
              </p:cNvPr>
              <p:cNvSpPr txBox="1"/>
              <p:nvPr/>
            </p:nvSpPr>
            <p:spPr>
              <a:xfrm>
                <a:off x="3268156" y="1100777"/>
                <a:ext cx="5902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8CC7CE44-9C8C-4D71-B0FE-752CC57E1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156" y="1100777"/>
                <a:ext cx="59029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062DE935-69A4-4E0B-A215-543D82D4E98A}"/>
                  </a:ext>
                </a:extLst>
              </p:cNvPr>
              <p:cNvSpPr txBox="1"/>
              <p:nvPr/>
            </p:nvSpPr>
            <p:spPr>
              <a:xfrm>
                <a:off x="1498665" y="2615625"/>
                <a:ext cx="3713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062DE935-69A4-4E0B-A215-543D82D4E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665" y="2615625"/>
                <a:ext cx="371346" cy="584775"/>
              </a:xfrm>
              <a:prstGeom prst="rect">
                <a:avLst/>
              </a:prstGeom>
              <a:blipFill>
                <a:blip r:embed="rId5"/>
                <a:stretch>
                  <a:fillRect r="-196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E45960A-860D-4F59-A483-8334D478B642}"/>
              </a:ext>
            </a:extLst>
          </p:cNvPr>
          <p:cNvGrpSpPr/>
          <p:nvPr/>
        </p:nvGrpSpPr>
        <p:grpSpPr>
          <a:xfrm>
            <a:off x="3766978" y="1487080"/>
            <a:ext cx="2956984" cy="749873"/>
            <a:chOff x="3985542" y="1474208"/>
            <a:chExt cx="2956984" cy="749873"/>
          </a:xfrm>
        </p:grpSpPr>
        <p:sp>
          <p:nvSpPr>
            <p:cNvPr id="56" name="Paralelogramo 55">
              <a:extLst>
                <a:ext uri="{FF2B5EF4-FFF2-40B4-BE49-F238E27FC236}">
                  <a16:creationId xmlns:a16="http://schemas.microsoft.com/office/drawing/2014/main" id="{8B2CB5D6-1589-4965-8D37-697E79C07AF6}"/>
                </a:ext>
              </a:extLst>
            </p:cNvPr>
            <p:cNvSpPr/>
            <p:nvPr/>
          </p:nvSpPr>
          <p:spPr>
            <a:xfrm rot="20841722">
              <a:off x="4056207" y="2124661"/>
              <a:ext cx="292967" cy="99420"/>
            </a:xfrm>
            <a:prstGeom prst="parallelogram">
              <a:avLst>
                <a:gd name="adj" fmla="val 6597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Cilindro 9">
              <a:extLst>
                <a:ext uri="{FF2B5EF4-FFF2-40B4-BE49-F238E27FC236}">
                  <a16:creationId xmlns:a16="http://schemas.microsoft.com/office/drawing/2014/main" id="{12B830F2-D80F-4408-A300-563B1AA8478D}"/>
                </a:ext>
              </a:extLst>
            </p:cNvPr>
            <p:cNvSpPr/>
            <p:nvPr/>
          </p:nvSpPr>
          <p:spPr>
            <a:xfrm rot="4691969">
              <a:off x="5179414" y="614264"/>
              <a:ext cx="172611" cy="2412983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48175EE4-87A1-4930-B8A3-1F846998CB2C}"/>
                </a:ext>
              </a:extLst>
            </p:cNvPr>
            <p:cNvSpPr/>
            <p:nvPr/>
          </p:nvSpPr>
          <p:spPr>
            <a:xfrm rot="21314395">
              <a:off x="6386051" y="1474208"/>
              <a:ext cx="556475" cy="171896"/>
            </a:xfrm>
            <a:custGeom>
              <a:avLst/>
              <a:gdLst>
                <a:gd name="connsiteX0" fmla="*/ 14288 w 566738"/>
                <a:gd name="connsiteY0" fmla="*/ 0 h 257175"/>
                <a:gd name="connsiteX1" fmla="*/ 0 w 566738"/>
                <a:gd name="connsiteY1" fmla="*/ 69056 h 257175"/>
                <a:gd name="connsiteX2" fmla="*/ 4763 w 566738"/>
                <a:gd name="connsiteY2" fmla="*/ 123825 h 257175"/>
                <a:gd name="connsiteX3" fmla="*/ 26194 w 566738"/>
                <a:gd name="connsiteY3" fmla="*/ 200025 h 257175"/>
                <a:gd name="connsiteX4" fmla="*/ 50006 w 566738"/>
                <a:gd name="connsiteY4" fmla="*/ 247650 h 257175"/>
                <a:gd name="connsiteX5" fmla="*/ 76200 w 566738"/>
                <a:gd name="connsiteY5" fmla="*/ 257175 h 257175"/>
                <a:gd name="connsiteX6" fmla="*/ 566738 w 566738"/>
                <a:gd name="connsiteY6" fmla="*/ 30956 h 257175"/>
                <a:gd name="connsiteX7" fmla="*/ 14288 w 566738"/>
                <a:gd name="connsiteY7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6738" h="257175">
                  <a:moveTo>
                    <a:pt x="14288" y="0"/>
                  </a:moveTo>
                  <a:lnTo>
                    <a:pt x="0" y="69056"/>
                  </a:lnTo>
                  <a:lnTo>
                    <a:pt x="4763" y="123825"/>
                  </a:lnTo>
                  <a:lnTo>
                    <a:pt x="26194" y="200025"/>
                  </a:lnTo>
                  <a:lnTo>
                    <a:pt x="50006" y="247650"/>
                  </a:lnTo>
                  <a:lnTo>
                    <a:pt x="76200" y="257175"/>
                  </a:lnTo>
                  <a:lnTo>
                    <a:pt x="566738" y="30956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Paralelogramo 16">
              <a:extLst>
                <a:ext uri="{FF2B5EF4-FFF2-40B4-BE49-F238E27FC236}">
                  <a16:creationId xmlns:a16="http://schemas.microsoft.com/office/drawing/2014/main" id="{405FCC65-7DB8-4155-9986-3A1BBB29F39E}"/>
                </a:ext>
              </a:extLst>
            </p:cNvPr>
            <p:cNvSpPr/>
            <p:nvPr/>
          </p:nvSpPr>
          <p:spPr>
            <a:xfrm rot="20841722">
              <a:off x="4038987" y="2066117"/>
              <a:ext cx="315085" cy="84983"/>
            </a:xfrm>
            <a:prstGeom prst="parallelogram">
              <a:avLst>
                <a:gd name="adj" fmla="val 76828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Paralelogramo 54">
              <a:extLst>
                <a:ext uri="{FF2B5EF4-FFF2-40B4-BE49-F238E27FC236}">
                  <a16:creationId xmlns:a16="http://schemas.microsoft.com/office/drawing/2014/main" id="{46EB5B50-9E08-43C7-BDA9-C48A0824B554}"/>
                </a:ext>
              </a:extLst>
            </p:cNvPr>
            <p:cNvSpPr/>
            <p:nvPr/>
          </p:nvSpPr>
          <p:spPr>
            <a:xfrm rot="20841722" flipV="1">
              <a:off x="3985542" y="1845665"/>
              <a:ext cx="315085" cy="134398"/>
            </a:xfrm>
            <a:prstGeom prst="parallelogram">
              <a:avLst>
                <a:gd name="adj" fmla="val 59044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8C9C1A18-3754-4468-B87B-4AF87B1ECC64}"/>
              </a:ext>
            </a:extLst>
          </p:cNvPr>
          <p:cNvGrpSpPr/>
          <p:nvPr/>
        </p:nvGrpSpPr>
        <p:grpSpPr>
          <a:xfrm rot="760490">
            <a:off x="3941057" y="406838"/>
            <a:ext cx="2364676" cy="1898131"/>
            <a:chOff x="4513886" y="827578"/>
            <a:chExt cx="2364676" cy="1898131"/>
          </a:xfrm>
        </p:grpSpPr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4FBE15B2-C8F0-421A-9EF6-E15EA676AA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1801" y="1145799"/>
              <a:ext cx="414441" cy="10928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96968AD3-8160-41BA-A417-CC5A22DB7F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8454" y="1422082"/>
              <a:ext cx="463408" cy="820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4C3F846-8120-4941-9C41-3B32F8053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1801" y="1676668"/>
              <a:ext cx="1224952" cy="56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DF657A3A-ED07-44A9-9EC4-75088F68CAA5}"/>
                    </a:ext>
                  </a:extLst>
                </p:cNvPr>
                <p:cNvSpPr txBox="1"/>
                <p:nvPr/>
              </p:nvSpPr>
              <p:spPr>
                <a:xfrm rot="20839510">
                  <a:off x="5118612" y="2140934"/>
                  <a:ext cx="37134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DF657A3A-ED07-44A9-9EC4-75088F68CA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39510">
                  <a:off x="5118612" y="2140934"/>
                  <a:ext cx="371346" cy="584775"/>
                </a:xfrm>
                <a:prstGeom prst="rect">
                  <a:avLst/>
                </a:prstGeom>
                <a:blipFill>
                  <a:blip r:embed="rId6"/>
                  <a:stretch>
                    <a:fillRect r="-3606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CaixaDeTexto 68">
                  <a:extLst>
                    <a:ext uri="{FF2B5EF4-FFF2-40B4-BE49-F238E27FC236}">
                      <a16:creationId xmlns:a16="http://schemas.microsoft.com/office/drawing/2014/main" id="{5EA70BD5-B0F7-417E-8198-63D4A2F6B2F7}"/>
                    </a:ext>
                  </a:extLst>
                </p:cNvPr>
                <p:cNvSpPr txBox="1"/>
                <p:nvPr/>
              </p:nvSpPr>
              <p:spPr>
                <a:xfrm>
                  <a:off x="4513886" y="1354387"/>
                  <a:ext cx="71391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9" name="CaixaDeTexto 68">
                  <a:extLst>
                    <a:ext uri="{FF2B5EF4-FFF2-40B4-BE49-F238E27FC236}">
                      <a16:creationId xmlns:a16="http://schemas.microsoft.com/office/drawing/2014/main" id="{5EA70BD5-B0F7-417E-8198-63D4A2F6B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886" y="1354387"/>
                  <a:ext cx="713913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CaixaDeTexto 69">
                  <a:extLst>
                    <a:ext uri="{FF2B5EF4-FFF2-40B4-BE49-F238E27FC236}">
                      <a16:creationId xmlns:a16="http://schemas.microsoft.com/office/drawing/2014/main" id="{060A50C5-0035-447A-BC42-0FD4E910D875}"/>
                    </a:ext>
                  </a:extLst>
                </p:cNvPr>
                <p:cNvSpPr txBox="1"/>
                <p:nvPr/>
              </p:nvSpPr>
              <p:spPr>
                <a:xfrm>
                  <a:off x="5251887" y="827578"/>
                  <a:ext cx="6617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0" name="CaixaDeTexto 69">
                  <a:extLst>
                    <a:ext uri="{FF2B5EF4-FFF2-40B4-BE49-F238E27FC236}">
                      <a16:creationId xmlns:a16="http://schemas.microsoft.com/office/drawing/2014/main" id="{060A50C5-0035-447A-BC42-0FD4E910D8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887" y="827578"/>
                  <a:ext cx="661784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CaixaDeTexto 70">
                  <a:extLst>
                    <a:ext uri="{FF2B5EF4-FFF2-40B4-BE49-F238E27FC236}">
                      <a16:creationId xmlns:a16="http://schemas.microsoft.com/office/drawing/2014/main" id="{4AA63416-35A7-498C-9433-CD94F94898E0}"/>
                    </a:ext>
                  </a:extLst>
                </p:cNvPr>
                <p:cNvSpPr txBox="1"/>
                <p:nvPr/>
              </p:nvSpPr>
              <p:spPr>
                <a:xfrm rot="20839510">
                  <a:off x="6149836" y="1133543"/>
                  <a:ext cx="72872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1" name="CaixaDeTexto 70">
                  <a:extLst>
                    <a:ext uri="{FF2B5EF4-FFF2-40B4-BE49-F238E27FC236}">
                      <a16:creationId xmlns:a16="http://schemas.microsoft.com/office/drawing/2014/main" id="{4AA63416-35A7-498C-9433-CD94F9489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39510">
                  <a:off x="6149836" y="1133543"/>
                  <a:ext cx="728726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41877588-F888-4194-9688-12AB0B5C0872}"/>
              </a:ext>
            </a:extLst>
          </p:cNvPr>
          <p:cNvCxnSpPr>
            <a:cxnSpLocks/>
          </p:cNvCxnSpPr>
          <p:nvPr/>
        </p:nvCxnSpPr>
        <p:spPr>
          <a:xfrm flipV="1">
            <a:off x="4797471" y="1657064"/>
            <a:ext cx="2809705" cy="84806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492F00B2-8E64-4BF9-BF84-5BDD886C568B}"/>
                  </a:ext>
                </a:extLst>
              </p:cNvPr>
              <p:cNvSpPr txBox="1"/>
              <p:nvPr/>
            </p:nvSpPr>
            <p:spPr>
              <a:xfrm>
                <a:off x="7014274" y="1128884"/>
                <a:ext cx="4191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492F00B2-8E64-4BF9-BF84-5BDD886C5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274" y="1128884"/>
                <a:ext cx="41910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Agrupar 77">
            <a:extLst>
              <a:ext uri="{FF2B5EF4-FFF2-40B4-BE49-F238E27FC236}">
                <a16:creationId xmlns:a16="http://schemas.microsoft.com/office/drawing/2014/main" id="{7436EFC0-0E84-4BAE-A9A3-F5E766C8147E}"/>
              </a:ext>
            </a:extLst>
          </p:cNvPr>
          <p:cNvGrpSpPr/>
          <p:nvPr/>
        </p:nvGrpSpPr>
        <p:grpSpPr>
          <a:xfrm rot="1392348">
            <a:off x="6890559" y="401823"/>
            <a:ext cx="2430014" cy="1901793"/>
            <a:chOff x="4481217" y="827577"/>
            <a:chExt cx="2430014" cy="1901793"/>
          </a:xfrm>
        </p:grpSpPr>
        <p:cxnSp>
          <p:nvCxnSpPr>
            <p:cNvPr id="79" name="Conector de Seta Reta 78">
              <a:extLst>
                <a:ext uri="{FF2B5EF4-FFF2-40B4-BE49-F238E27FC236}">
                  <a16:creationId xmlns:a16="http://schemas.microsoft.com/office/drawing/2014/main" id="{0D53AF60-3700-4DE3-9B08-8E61D0007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1801" y="1145799"/>
              <a:ext cx="414441" cy="10928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3FADBCE7-1F86-49F5-9722-57AD378A9E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8454" y="1422082"/>
              <a:ext cx="463408" cy="8205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de Seta Reta 80">
              <a:extLst>
                <a:ext uri="{FF2B5EF4-FFF2-40B4-BE49-F238E27FC236}">
                  <a16:creationId xmlns:a16="http://schemas.microsoft.com/office/drawing/2014/main" id="{6420AE2B-5A8A-4EF8-98A4-0234829F9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1801" y="1676668"/>
              <a:ext cx="1224952" cy="56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CaixaDeTexto 81">
                  <a:extLst>
                    <a:ext uri="{FF2B5EF4-FFF2-40B4-BE49-F238E27FC236}">
                      <a16:creationId xmlns:a16="http://schemas.microsoft.com/office/drawing/2014/main" id="{3D062ED1-31A0-49E9-A5DF-8D7CE27FE1F2}"/>
                    </a:ext>
                  </a:extLst>
                </p:cNvPr>
                <p:cNvSpPr txBox="1"/>
                <p:nvPr/>
              </p:nvSpPr>
              <p:spPr>
                <a:xfrm rot="20839510">
                  <a:off x="5302607" y="2144595"/>
                  <a:ext cx="37134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2" name="CaixaDeTexto 81">
                  <a:extLst>
                    <a:ext uri="{FF2B5EF4-FFF2-40B4-BE49-F238E27FC236}">
                      <a16:creationId xmlns:a16="http://schemas.microsoft.com/office/drawing/2014/main" id="{3D062ED1-31A0-49E9-A5DF-8D7CE27FE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39510">
                  <a:off x="5302607" y="2144595"/>
                  <a:ext cx="371346" cy="584775"/>
                </a:xfrm>
                <a:prstGeom prst="rect">
                  <a:avLst/>
                </a:prstGeom>
                <a:blipFill>
                  <a:blip r:embed="rId11"/>
                  <a:stretch>
                    <a:fillRect r="-2564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CaixaDeTexto 82">
                  <a:extLst>
                    <a:ext uri="{FF2B5EF4-FFF2-40B4-BE49-F238E27FC236}">
                      <a16:creationId xmlns:a16="http://schemas.microsoft.com/office/drawing/2014/main" id="{49AFE49B-176B-4520-9CEA-041F7654777F}"/>
                    </a:ext>
                  </a:extLst>
                </p:cNvPr>
                <p:cNvSpPr txBox="1"/>
                <p:nvPr/>
              </p:nvSpPr>
              <p:spPr>
                <a:xfrm>
                  <a:off x="4481217" y="1354387"/>
                  <a:ext cx="7792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3" name="CaixaDeTexto 82">
                  <a:extLst>
                    <a:ext uri="{FF2B5EF4-FFF2-40B4-BE49-F238E27FC236}">
                      <a16:creationId xmlns:a16="http://schemas.microsoft.com/office/drawing/2014/main" id="{49AFE49B-176B-4520-9CEA-041F76547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217" y="1354387"/>
                  <a:ext cx="779251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CaixaDeTexto 83">
                  <a:extLst>
                    <a:ext uri="{FF2B5EF4-FFF2-40B4-BE49-F238E27FC236}">
                      <a16:creationId xmlns:a16="http://schemas.microsoft.com/office/drawing/2014/main" id="{BA611220-09CE-4CD2-8018-CF0B04F0A867}"/>
                    </a:ext>
                  </a:extLst>
                </p:cNvPr>
                <p:cNvSpPr txBox="1"/>
                <p:nvPr/>
              </p:nvSpPr>
              <p:spPr>
                <a:xfrm>
                  <a:off x="5207805" y="827577"/>
                  <a:ext cx="74994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4" name="CaixaDeTexto 83">
                  <a:extLst>
                    <a:ext uri="{FF2B5EF4-FFF2-40B4-BE49-F238E27FC236}">
                      <a16:creationId xmlns:a16="http://schemas.microsoft.com/office/drawing/2014/main" id="{BA611220-09CE-4CD2-8018-CF0B04F0A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805" y="827577"/>
                  <a:ext cx="749949" cy="5847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CaixaDeTexto 84">
                  <a:extLst>
                    <a:ext uri="{FF2B5EF4-FFF2-40B4-BE49-F238E27FC236}">
                      <a16:creationId xmlns:a16="http://schemas.microsoft.com/office/drawing/2014/main" id="{81CFC32A-A364-45A1-926F-B3E3899F589D}"/>
                    </a:ext>
                  </a:extLst>
                </p:cNvPr>
                <p:cNvSpPr txBox="1"/>
                <p:nvPr/>
              </p:nvSpPr>
              <p:spPr>
                <a:xfrm rot="20839510">
                  <a:off x="6117167" y="1133542"/>
                  <a:ext cx="7940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5" name="CaixaDeTexto 84">
                  <a:extLst>
                    <a:ext uri="{FF2B5EF4-FFF2-40B4-BE49-F238E27FC236}">
                      <a16:creationId xmlns:a16="http://schemas.microsoft.com/office/drawing/2014/main" id="{81CFC32A-A364-45A1-926F-B3E3899F5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39510">
                  <a:off x="6117167" y="1133542"/>
                  <a:ext cx="794064" cy="5847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5651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José</dc:creator>
  <cp:lastModifiedBy>Felipe José</cp:lastModifiedBy>
  <cp:revision>8</cp:revision>
  <dcterms:created xsi:type="dcterms:W3CDTF">2019-03-17T22:30:13Z</dcterms:created>
  <dcterms:modified xsi:type="dcterms:W3CDTF">2019-03-17T23:44:46Z</dcterms:modified>
</cp:coreProperties>
</file>