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72690-91FA-4AF8-9C07-2788625A297D}" v="35" dt="2019-03-18T20:56:4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José" userId="55216e7cd675d672" providerId="LiveId" clId="{1B266164-2525-4427-BDDE-7A06D719E8F9}"/>
    <pc:docChg chg="undo custSel modSld">
      <pc:chgData name="Felipe José" userId="55216e7cd675d672" providerId="LiveId" clId="{1B266164-2525-4427-BDDE-7A06D719E8F9}" dt="2019-03-18T21:32:13.687" v="225" actId="1076"/>
      <pc:docMkLst>
        <pc:docMk/>
      </pc:docMkLst>
      <pc:sldChg chg="addSp delSp modSp">
        <pc:chgData name="Felipe José" userId="55216e7cd675d672" providerId="LiveId" clId="{1B266164-2525-4427-BDDE-7A06D719E8F9}" dt="2019-03-18T21:32:13.687" v="225" actId="1076"/>
        <pc:sldMkLst>
          <pc:docMk/>
          <pc:sldMk cId="1064322833" sldId="256"/>
        </pc:sldMkLst>
        <pc:spChg chg="del">
          <ac:chgData name="Felipe José" userId="55216e7cd675d672" providerId="LiveId" clId="{1B266164-2525-4427-BDDE-7A06D719E8F9}" dt="2019-03-18T21:09:40.296" v="131" actId="478"/>
          <ac:spMkLst>
            <pc:docMk/>
            <pc:sldMk cId="1064322833" sldId="256"/>
            <ac:spMk id="18" creationId="{5A1DC307-BED5-4180-B70E-A81E9387AE15}"/>
          </ac:spMkLst>
        </pc:spChg>
        <pc:spChg chg="del">
          <ac:chgData name="Felipe José" userId="55216e7cd675d672" providerId="LiveId" clId="{1B266164-2525-4427-BDDE-7A06D719E8F9}" dt="2019-03-18T21:08:25.423" v="114" actId="478"/>
          <ac:spMkLst>
            <pc:docMk/>
            <pc:sldMk cId="1064322833" sldId="256"/>
            <ac:spMk id="20" creationId="{79F057F7-8D31-41B3-88DE-797BE5DA7300}"/>
          </ac:spMkLst>
        </pc:spChg>
        <pc:spChg chg="del">
          <ac:chgData name="Felipe José" userId="55216e7cd675d672" providerId="LiveId" clId="{1B266164-2525-4427-BDDE-7A06D719E8F9}" dt="2019-03-18T21:08:27.001" v="115" actId="478"/>
          <ac:spMkLst>
            <pc:docMk/>
            <pc:sldMk cId="1064322833" sldId="256"/>
            <ac:spMk id="21" creationId="{F3522775-3560-404F-B13E-47C5DEB5D7B7}"/>
          </ac:spMkLst>
        </pc:spChg>
        <pc:spChg chg="mod ord">
          <ac:chgData name="Felipe José" userId="55216e7cd675d672" providerId="LiveId" clId="{1B266164-2525-4427-BDDE-7A06D719E8F9}" dt="2019-03-18T21:06:23.392" v="107" actId="14100"/>
          <ac:spMkLst>
            <pc:docMk/>
            <pc:sldMk cId="1064322833" sldId="256"/>
            <ac:spMk id="53" creationId="{FC18040E-3273-4B73-81F2-B3446579939D}"/>
          </ac:spMkLst>
        </pc:spChg>
        <pc:spChg chg="mod">
          <ac:chgData name="Felipe José" userId="55216e7cd675d672" providerId="LiveId" clId="{1B266164-2525-4427-BDDE-7A06D719E8F9}" dt="2019-03-18T21:05:48.939" v="104" actId="1076"/>
          <ac:spMkLst>
            <pc:docMk/>
            <pc:sldMk cId="1064322833" sldId="256"/>
            <ac:spMk id="60" creationId="{B5A59695-AFD0-46A9-A7D2-6AEC60415C69}"/>
          </ac:spMkLst>
        </pc:spChg>
        <pc:spChg chg="mod">
          <ac:chgData name="Felipe José" userId="55216e7cd675d672" providerId="LiveId" clId="{1B266164-2525-4427-BDDE-7A06D719E8F9}" dt="2019-03-18T21:24:16.471" v="224" actId="1076"/>
          <ac:spMkLst>
            <pc:docMk/>
            <pc:sldMk cId="1064322833" sldId="256"/>
            <ac:spMk id="61" creationId="{6EA631E5-9ED5-4727-9F4A-447C5DB2D702}"/>
          </ac:spMkLst>
        </pc:spChg>
        <pc:spChg chg="mod">
          <ac:chgData name="Felipe José" userId="55216e7cd675d672" providerId="LiveId" clId="{1B266164-2525-4427-BDDE-7A06D719E8F9}" dt="2019-03-18T21:23:58.144" v="221" actId="1076"/>
          <ac:spMkLst>
            <pc:docMk/>
            <pc:sldMk cId="1064322833" sldId="256"/>
            <ac:spMk id="62" creationId="{7BC3A70C-CFB8-4280-93DF-F2F50100EAEE}"/>
          </ac:spMkLst>
        </pc:spChg>
        <pc:spChg chg="mod">
          <ac:chgData name="Felipe José" userId="55216e7cd675d672" providerId="LiveId" clId="{1B266164-2525-4427-BDDE-7A06D719E8F9}" dt="2019-03-18T20:57:18.123" v="81" actId="1076"/>
          <ac:spMkLst>
            <pc:docMk/>
            <pc:sldMk cId="1064322833" sldId="256"/>
            <ac:spMk id="64" creationId="{C20EE525-0D0F-4DC6-8B38-FC473F830895}"/>
          </ac:spMkLst>
        </pc:spChg>
        <pc:spChg chg="mod">
          <ac:chgData name="Felipe José" userId="55216e7cd675d672" providerId="LiveId" clId="{1B266164-2525-4427-BDDE-7A06D719E8F9}" dt="2019-03-18T21:06:39.719" v="109" actId="1076"/>
          <ac:spMkLst>
            <pc:docMk/>
            <pc:sldMk cId="1064322833" sldId="256"/>
            <ac:spMk id="79" creationId="{2637781B-FD85-4607-AC57-EE518FE71F3D}"/>
          </ac:spMkLst>
        </pc:spChg>
        <pc:spChg chg="mod ord">
          <ac:chgData name="Felipe José" userId="55216e7cd675d672" providerId="LiveId" clId="{1B266164-2525-4427-BDDE-7A06D719E8F9}" dt="2019-03-18T20:51:37.016" v="24" actId="171"/>
          <ac:spMkLst>
            <pc:docMk/>
            <pc:sldMk cId="1064322833" sldId="256"/>
            <ac:spMk id="80" creationId="{01A8FF6D-CE52-457C-9111-B0AC5F1C34B2}"/>
          </ac:spMkLst>
        </pc:spChg>
        <pc:spChg chg="mod">
          <ac:chgData name="Felipe José" userId="55216e7cd675d672" providerId="LiveId" clId="{1B266164-2525-4427-BDDE-7A06D719E8F9}" dt="2019-03-18T21:06:32.438" v="108" actId="1076"/>
          <ac:spMkLst>
            <pc:docMk/>
            <pc:sldMk cId="1064322833" sldId="256"/>
            <ac:spMk id="82" creationId="{F4FEE688-BC37-42E1-BD30-008F86F790AF}"/>
          </ac:spMkLst>
        </pc:spChg>
        <pc:spChg chg="add del mod">
          <ac:chgData name="Felipe José" userId="55216e7cd675d672" providerId="LiveId" clId="{1B266164-2525-4427-BDDE-7A06D719E8F9}" dt="2019-03-18T21:13:34.109" v="155" actId="478"/>
          <ac:spMkLst>
            <pc:docMk/>
            <pc:sldMk cId="1064322833" sldId="256"/>
            <ac:spMk id="100" creationId="{727FAB6C-3C5E-4380-A34E-EDA15392A42B}"/>
          </ac:spMkLst>
        </pc:spChg>
        <pc:spChg chg="add del mod">
          <ac:chgData name="Felipe José" userId="55216e7cd675d672" providerId="LiveId" clId="{1B266164-2525-4427-BDDE-7A06D719E8F9}" dt="2019-03-18T21:09:56.580" v="133" actId="478"/>
          <ac:spMkLst>
            <pc:docMk/>
            <pc:sldMk cId="1064322833" sldId="256"/>
            <ac:spMk id="102" creationId="{D9804274-2E45-4566-9EC4-DE171F50B913}"/>
          </ac:spMkLst>
        </pc:spChg>
        <pc:spChg chg="add del mod">
          <ac:chgData name="Felipe José" userId="55216e7cd675d672" providerId="LiveId" clId="{1B266164-2525-4427-BDDE-7A06D719E8F9}" dt="2019-03-18T21:10:04.002" v="135" actId="478"/>
          <ac:spMkLst>
            <pc:docMk/>
            <pc:sldMk cId="1064322833" sldId="256"/>
            <ac:spMk id="103" creationId="{CCDAC507-2FA5-4C79-994D-F9E5792C7CC2}"/>
          </ac:spMkLst>
        </pc:spChg>
        <pc:spChg chg="add del mod">
          <ac:chgData name="Felipe José" userId="55216e7cd675d672" providerId="LiveId" clId="{1B266164-2525-4427-BDDE-7A06D719E8F9}" dt="2019-03-18T21:10:20.986" v="137" actId="478"/>
          <ac:spMkLst>
            <pc:docMk/>
            <pc:sldMk cId="1064322833" sldId="256"/>
            <ac:spMk id="104" creationId="{43AFC8A1-FB64-487D-A444-F6F977574B96}"/>
          </ac:spMkLst>
        </pc:spChg>
        <pc:spChg chg="add del mod">
          <ac:chgData name="Felipe José" userId="55216e7cd675d672" providerId="LiveId" clId="{1B266164-2525-4427-BDDE-7A06D719E8F9}" dt="2019-03-18T21:10:30.251" v="139" actId="478"/>
          <ac:spMkLst>
            <pc:docMk/>
            <pc:sldMk cId="1064322833" sldId="256"/>
            <ac:spMk id="105" creationId="{834CE015-EC53-43E3-B173-AD6BEBC05C02}"/>
          </ac:spMkLst>
        </pc:spChg>
        <pc:spChg chg="add del mod">
          <ac:chgData name="Felipe José" userId="55216e7cd675d672" providerId="LiveId" clId="{1B266164-2525-4427-BDDE-7A06D719E8F9}" dt="2019-03-18T21:10:40.438" v="141" actId="478"/>
          <ac:spMkLst>
            <pc:docMk/>
            <pc:sldMk cId="1064322833" sldId="256"/>
            <ac:spMk id="106" creationId="{15D53AF6-0834-4045-B9C5-567E7D50B46B}"/>
          </ac:spMkLst>
        </pc:spChg>
        <pc:spChg chg="add del mod">
          <ac:chgData name="Felipe José" userId="55216e7cd675d672" providerId="LiveId" clId="{1B266164-2525-4427-BDDE-7A06D719E8F9}" dt="2019-03-18T21:10:48.704" v="143" actId="478"/>
          <ac:spMkLst>
            <pc:docMk/>
            <pc:sldMk cId="1064322833" sldId="256"/>
            <ac:spMk id="107" creationId="{532DEA60-5613-44A9-AEF3-9770F6225235}"/>
          </ac:spMkLst>
        </pc:spChg>
        <pc:spChg chg="add del mod">
          <ac:chgData name="Felipe José" userId="55216e7cd675d672" providerId="LiveId" clId="{1B266164-2525-4427-BDDE-7A06D719E8F9}" dt="2019-03-18T21:10:54.047" v="145" actId="478"/>
          <ac:spMkLst>
            <pc:docMk/>
            <pc:sldMk cId="1064322833" sldId="256"/>
            <ac:spMk id="108" creationId="{3B70E168-E7DF-439D-9E8C-D4955EBFB60D}"/>
          </ac:spMkLst>
        </pc:spChg>
        <pc:spChg chg="add del mod">
          <ac:chgData name="Felipe José" userId="55216e7cd675d672" providerId="LiveId" clId="{1B266164-2525-4427-BDDE-7A06D719E8F9}" dt="2019-03-18T21:11:02.219" v="147" actId="478"/>
          <ac:spMkLst>
            <pc:docMk/>
            <pc:sldMk cId="1064322833" sldId="256"/>
            <ac:spMk id="109" creationId="{1A31AAC8-6B5A-4F17-B479-1B8EDAA748BC}"/>
          </ac:spMkLst>
        </pc:spChg>
        <pc:spChg chg="add del mod">
          <ac:chgData name="Felipe José" userId="55216e7cd675d672" providerId="LiveId" clId="{1B266164-2525-4427-BDDE-7A06D719E8F9}" dt="2019-03-18T21:11:29.390" v="149" actId="478"/>
          <ac:spMkLst>
            <pc:docMk/>
            <pc:sldMk cId="1064322833" sldId="256"/>
            <ac:spMk id="110" creationId="{1ACC3163-BF86-459D-9176-87B2A9AD874B}"/>
          </ac:spMkLst>
        </pc:spChg>
        <pc:spChg chg="add mod ord">
          <ac:chgData name="Felipe José" userId="55216e7cd675d672" providerId="LiveId" clId="{1B266164-2525-4427-BDDE-7A06D719E8F9}" dt="2019-03-18T21:12:05.764" v="154" actId="164"/>
          <ac:spMkLst>
            <pc:docMk/>
            <pc:sldMk cId="1064322833" sldId="256"/>
            <ac:spMk id="111" creationId="{CA331E74-266B-41B6-AA0A-8157BB36DD1B}"/>
          </ac:spMkLst>
        </pc:spChg>
        <pc:spChg chg="add mod ord">
          <ac:chgData name="Felipe José" userId="55216e7cd675d672" providerId="LiveId" clId="{1B266164-2525-4427-BDDE-7A06D719E8F9}" dt="2019-03-18T21:16:32.829" v="183" actId="164"/>
          <ac:spMkLst>
            <pc:docMk/>
            <pc:sldMk cId="1064322833" sldId="256"/>
            <ac:spMk id="113" creationId="{CCF4504E-271C-419C-8767-F707FB5DE179}"/>
          </ac:spMkLst>
        </pc:spChg>
        <pc:spChg chg="add del mod">
          <ac:chgData name="Felipe José" userId="55216e7cd675d672" providerId="LiveId" clId="{1B266164-2525-4427-BDDE-7A06D719E8F9}" dt="2019-03-18T21:14:45.234" v="169" actId="478"/>
          <ac:spMkLst>
            <pc:docMk/>
            <pc:sldMk cId="1064322833" sldId="256"/>
            <ac:spMk id="114" creationId="{A4561EC3-8640-4990-901B-1BDDC0C8A01C}"/>
          </ac:spMkLst>
        </pc:spChg>
        <pc:spChg chg="add mod ord">
          <ac:chgData name="Felipe José" userId="55216e7cd675d672" providerId="LiveId" clId="{1B266164-2525-4427-BDDE-7A06D719E8F9}" dt="2019-03-18T21:16:32.829" v="183" actId="164"/>
          <ac:spMkLst>
            <pc:docMk/>
            <pc:sldMk cId="1064322833" sldId="256"/>
            <ac:spMk id="115" creationId="{C5F9BDDB-C671-44A3-8987-8065CE59F55E}"/>
          </ac:spMkLst>
        </pc:spChg>
        <pc:spChg chg="add del mod">
          <ac:chgData name="Felipe José" userId="55216e7cd675d672" providerId="LiveId" clId="{1B266164-2525-4427-BDDE-7A06D719E8F9}" dt="2019-03-18T21:18:09.408" v="200" actId="478"/>
          <ac:spMkLst>
            <pc:docMk/>
            <pc:sldMk cId="1064322833" sldId="256"/>
            <ac:spMk id="117" creationId="{089D8DAB-60CA-4655-BAA8-098C73B18BAD}"/>
          </ac:spMkLst>
        </pc:spChg>
        <pc:spChg chg="add del mod">
          <ac:chgData name="Felipe José" userId="55216e7cd675d672" providerId="LiveId" clId="{1B266164-2525-4427-BDDE-7A06D719E8F9}" dt="2019-03-18T21:18:08.061" v="199" actId="478"/>
          <ac:spMkLst>
            <pc:docMk/>
            <pc:sldMk cId="1064322833" sldId="256"/>
            <ac:spMk id="118" creationId="{EEB4FF29-27A1-4DB2-9B08-70BE9E3A405F}"/>
          </ac:spMkLst>
        </pc:spChg>
        <pc:spChg chg="add del mod">
          <ac:chgData name="Felipe José" userId="55216e7cd675d672" providerId="LiveId" clId="{1B266164-2525-4427-BDDE-7A06D719E8F9}" dt="2019-03-18T21:18:51.090" v="207" actId="478"/>
          <ac:spMkLst>
            <pc:docMk/>
            <pc:sldMk cId="1064322833" sldId="256"/>
            <ac:spMk id="119" creationId="{286653BC-42D7-4A75-898F-9E7E2E6B3ABC}"/>
          </ac:spMkLst>
        </pc:spChg>
        <pc:spChg chg="add del mod">
          <ac:chgData name="Felipe José" userId="55216e7cd675d672" providerId="LiveId" clId="{1B266164-2525-4427-BDDE-7A06D719E8F9}" dt="2019-03-18T21:18:51.637" v="208" actId="478"/>
          <ac:spMkLst>
            <pc:docMk/>
            <pc:sldMk cId="1064322833" sldId="256"/>
            <ac:spMk id="120" creationId="{D903E434-1E89-4725-96FB-E9A13747653D}"/>
          </ac:spMkLst>
        </pc:spChg>
        <pc:grpChg chg="del mod">
          <ac:chgData name="Felipe José" userId="55216e7cd675d672" providerId="LiveId" clId="{1B266164-2525-4427-BDDE-7A06D719E8F9}" dt="2019-03-18T21:09:40.296" v="131" actId="478"/>
          <ac:grpSpMkLst>
            <pc:docMk/>
            <pc:sldMk cId="1064322833" sldId="256"/>
            <ac:grpSpMk id="22" creationId="{7D190EC4-EC15-4F4D-9FE0-3EA03A8D5565}"/>
          </ac:grpSpMkLst>
        </pc:grpChg>
        <pc:grpChg chg="mod">
          <ac:chgData name="Felipe José" userId="55216e7cd675d672" providerId="LiveId" clId="{1B266164-2525-4427-BDDE-7A06D719E8F9}" dt="2019-03-18T21:03:22.658" v="82" actId="164"/>
          <ac:grpSpMkLst>
            <pc:docMk/>
            <pc:sldMk cId="1064322833" sldId="256"/>
            <ac:grpSpMk id="66" creationId="{946169A7-5864-4316-9069-D8DDE2ADF3C9}"/>
          </ac:grpSpMkLst>
        </pc:grpChg>
        <pc:grpChg chg="mod ord">
          <ac:chgData name="Felipe José" userId="55216e7cd675d672" providerId="LiveId" clId="{1B266164-2525-4427-BDDE-7A06D719E8F9}" dt="2019-03-18T21:03:22.658" v="82" actId="164"/>
          <ac:grpSpMkLst>
            <pc:docMk/>
            <pc:sldMk cId="1064322833" sldId="256"/>
            <ac:grpSpMk id="83" creationId="{24A4EFB4-9819-414C-A2C1-B55C84C4C378}"/>
          </ac:grpSpMkLst>
        </pc:grpChg>
        <pc:grpChg chg="add mod ord">
          <ac:chgData name="Felipe José" userId="55216e7cd675d672" providerId="LiveId" clId="{1B266164-2525-4427-BDDE-7A06D719E8F9}" dt="2019-03-18T21:32:13.687" v="225" actId="1076"/>
          <ac:grpSpMkLst>
            <pc:docMk/>
            <pc:sldMk cId="1064322833" sldId="256"/>
            <ac:grpSpMk id="93" creationId="{1DCE7D81-B7E0-4EB7-A013-C8DE14647F52}"/>
          </ac:grpSpMkLst>
        </pc:grpChg>
        <pc:grpChg chg="add del mod ord">
          <ac:chgData name="Felipe José" userId="55216e7cd675d672" providerId="LiveId" clId="{1B266164-2525-4427-BDDE-7A06D719E8F9}" dt="2019-03-18T21:13:34.109" v="155" actId="478"/>
          <ac:grpSpMkLst>
            <pc:docMk/>
            <pc:sldMk cId="1064322833" sldId="256"/>
            <ac:grpSpMk id="101" creationId="{FFBA8131-4910-4BC0-AFD5-89CB0DB21D6D}"/>
          </ac:grpSpMkLst>
        </pc:grpChg>
        <pc:grpChg chg="add mod">
          <ac:chgData name="Felipe José" userId="55216e7cd675d672" providerId="LiveId" clId="{1B266164-2525-4427-BDDE-7A06D719E8F9}" dt="2019-03-18T21:16:32.829" v="183" actId="164"/>
          <ac:grpSpMkLst>
            <pc:docMk/>
            <pc:sldMk cId="1064322833" sldId="256"/>
            <ac:grpSpMk id="112" creationId="{D6A24927-B403-43B4-855C-14E204845BA5}"/>
          </ac:grpSpMkLst>
        </pc:grpChg>
        <pc:grpChg chg="add del mod">
          <ac:chgData name="Felipe José" userId="55216e7cd675d672" providerId="LiveId" clId="{1B266164-2525-4427-BDDE-7A06D719E8F9}" dt="2019-03-18T21:18:56.433" v="209" actId="478"/>
          <ac:grpSpMkLst>
            <pc:docMk/>
            <pc:sldMk cId="1064322833" sldId="256"/>
            <ac:grpSpMk id="116" creationId="{2CEC596F-7625-47BC-B2FC-520EDCE247B9}"/>
          </ac:grpSpMkLst>
        </pc:grpChg>
        <pc:picChg chg="add mod ord modCrop">
          <ac:chgData name="Felipe José" userId="55216e7cd675d672" providerId="LiveId" clId="{1B266164-2525-4427-BDDE-7A06D719E8F9}" dt="2019-03-18T21:32:13.687" v="225" actId="1076"/>
          <ac:picMkLst>
            <pc:docMk/>
            <pc:sldMk cId="1064322833" sldId="256"/>
            <ac:picMk id="122" creationId="{5420CAFD-F8DA-42C4-8225-D6E87641A27F}"/>
          </ac:picMkLst>
        </pc:picChg>
        <pc:cxnChg chg="mod">
          <ac:chgData name="Felipe José" userId="55216e7cd675d672" providerId="LiveId" clId="{1B266164-2525-4427-BDDE-7A06D719E8F9}" dt="2019-03-18T21:23:51.191" v="219" actId="14100"/>
          <ac:cxnSpMkLst>
            <pc:docMk/>
            <pc:sldMk cId="1064322833" sldId="256"/>
            <ac:cxnSpMk id="24" creationId="{D5E2760B-592A-49E3-88FE-4D4E7C2BD83A}"/>
          </ac:cxnSpMkLst>
        </pc:cxnChg>
        <pc:cxnChg chg="mod">
          <ac:chgData name="Felipe José" userId="55216e7cd675d672" providerId="LiveId" clId="{1B266164-2525-4427-BDDE-7A06D719E8F9}" dt="2019-03-18T21:24:12.237" v="223" actId="14100"/>
          <ac:cxnSpMkLst>
            <pc:docMk/>
            <pc:sldMk cId="1064322833" sldId="256"/>
            <ac:cxnSpMk id="26" creationId="{64F8719C-480F-4FC5-AF34-670139510278}"/>
          </ac:cxnSpMkLst>
        </pc:cxnChg>
        <pc:cxnChg chg="mod">
          <ac:chgData name="Felipe José" userId="55216e7cd675d672" providerId="LiveId" clId="{1B266164-2525-4427-BDDE-7A06D719E8F9}" dt="2019-03-18T21:06:54.910" v="111" actId="14100"/>
          <ac:cxnSpMkLst>
            <pc:docMk/>
            <pc:sldMk cId="1064322833" sldId="256"/>
            <ac:cxnSpMk id="30" creationId="{E7E52EA0-13E0-4E84-88AC-5B5B40B6F7A5}"/>
          </ac:cxnSpMkLst>
        </pc:cxnChg>
        <pc:cxnChg chg="mod ord">
          <ac:chgData name="Felipe José" userId="55216e7cd675d672" providerId="LiveId" clId="{1B266164-2525-4427-BDDE-7A06D719E8F9}" dt="2019-03-18T21:06:00.548" v="105" actId="14100"/>
          <ac:cxnSpMkLst>
            <pc:docMk/>
            <pc:sldMk cId="1064322833" sldId="256"/>
            <ac:cxnSpMk id="81" creationId="{7BB8D518-6356-404B-AC5C-9FFF835D15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1BFB-2E2B-4A96-9E32-1BB9338D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DBD7A-16F9-4A93-940C-79311299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FBED6-C054-4A99-8536-033BA56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CDA24-DB10-4F5D-95BB-CAF67165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2EA31-D23A-47A8-84FD-D1289C8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6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81D08-EF78-4271-8F62-FFC8960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576EF-217A-462E-8FDD-20169EDF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0B062-6407-4029-87BC-1107ECCB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2C800-0BA0-4581-8E9A-579C4AA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38FB7-FDE1-44E3-94A6-151B2909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8FC7C0-9F49-4B4E-B5AE-CE05E78E8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5A282A-B5A5-4C84-8B43-A1C62BD2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F4817-886F-47FE-8AFA-1C35D162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BAF9C-6D36-4804-8C13-95914BA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CD6D7-4CD6-4A02-9FE5-2CAFC08C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17E00-B7CE-4812-AF9E-6C428654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3F96C-BA8A-4A64-B00A-C8AD981E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E7F49-602B-4C89-8FAE-C24674E7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3E9BC-9C83-4D4C-91CE-6FA62E00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BCFFB-0641-4FEF-9502-B7ECEFF2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D4DA-E2CD-4FBD-8360-3F211A65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E694-4BBD-4A6C-87D4-0947EEA5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3CC63-380F-48F9-94A0-B034CD91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12608-2CF0-43FC-AA96-8F0CC87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BD4AF-9E28-4352-928D-A2DFB88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2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E43AB-AD4F-4E98-8BEA-7C12556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5D7B2-5ADD-4B50-B884-E8E8E427D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904663-5DDB-4E60-BC5E-AB796C25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FFD4D0-3A7E-4136-BEC3-EEC94E60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54695-DBD7-402D-BAFF-B01ECA1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2CBCB-A782-4296-9B52-0E5A0EA5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0E07-C9E3-4DC7-99F0-97D7E4F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49AB8-EF27-4BA8-B43A-9410E2B7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7259B1-4CB6-4F61-9614-2AA3D1E7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F76CA8-CFC2-4C79-83D7-B72FE14C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2CA71C-FDCF-4A20-BA0F-12A2B2D64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D9BEF7-C5DF-41F0-9758-981599C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8CFEA0-7238-478F-AE26-A4A23F9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2D750A-283F-40CD-8CAE-FC0EB14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BD06-9616-4F25-B617-C3275010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D28681-4597-4E98-BC5C-493749B2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6C5A05-7CB7-410B-8A45-CE5F6705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35D7B3-D98B-4D55-BA23-8BAA517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E0909C-72A0-4F65-9237-A4F2798C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81552D-338F-422D-9A90-E385425B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1BF1B-282E-4D73-B90B-8EB656E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8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CAC1C-1F60-4526-85A4-DC9221C9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FBFF7-586C-4F3F-AED0-6476FB5B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26DB1E-35A3-4F4F-829E-F5BEAE75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74302-9A33-432D-82B7-CE6011F7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2510EB-1623-4A52-8BC9-0FE4320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7AABAA-77A1-4DE9-9D2F-4118A712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4C2C-9F53-4536-A65E-9B5BCDB5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F7147A-DFC7-4461-BCDC-D7DAF6C8D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7BCA0E-40A4-406F-8B73-9CCF050F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B02F4-C920-4035-9A04-0BF4E65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C98CB-9CD8-469F-B6C7-BCB3D5C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092F4-9926-40CF-8B38-79BB561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656916-1246-40D6-AA4B-9A5B86E6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1D36F-2024-4EAB-9DDE-1EEE2A73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A6901-D0CA-4604-9C53-0B4DD6BE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7F50-2692-4722-ADB5-72C2281848E6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624C8-70F9-44ED-A3B7-4CEB01F7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3E6-7972-4634-8DAC-F693C6A2D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C8B6-FE14-4F2E-8031-1B46CA35F5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121">
            <a:extLst>
              <a:ext uri="{FF2B5EF4-FFF2-40B4-BE49-F238E27FC236}">
                <a16:creationId xmlns:a16="http://schemas.microsoft.com/office/drawing/2014/main" id="{5420CAFD-F8DA-42C4-8225-D6E87641A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0" r="56827" b="8876"/>
          <a:stretch/>
        </p:blipFill>
        <p:spPr>
          <a:xfrm rot="19481514">
            <a:off x="1023713" y="1268635"/>
            <a:ext cx="2741484" cy="3475078"/>
          </a:xfrm>
          <a:prstGeom prst="rect">
            <a:avLst/>
          </a:prstGeom>
        </p:spPr>
      </p:pic>
      <p:grpSp>
        <p:nvGrpSpPr>
          <p:cNvPr id="93" name="Agrupar 92">
            <a:extLst>
              <a:ext uri="{FF2B5EF4-FFF2-40B4-BE49-F238E27FC236}">
                <a16:creationId xmlns:a16="http://schemas.microsoft.com/office/drawing/2014/main" id="{1DCE7D81-B7E0-4EB7-A013-C8DE14647F52}"/>
              </a:ext>
            </a:extLst>
          </p:cNvPr>
          <p:cNvGrpSpPr/>
          <p:nvPr/>
        </p:nvGrpSpPr>
        <p:grpSpPr>
          <a:xfrm>
            <a:off x="229103" y="155080"/>
            <a:ext cx="5010307" cy="4653766"/>
            <a:chOff x="-1890720" y="463058"/>
            <a:chExt cx="6949737" cy="6455184"/>
          </a:xfrm>
        </p:grpSpPr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24A4EFB4-9819-414C-A2C1-B55C84C4C378}"/>
                </a:ext>
              </a:extLst>
            </p:cNvPr>
            <p:cNvGrpSpPr/>
            <p:nvPr/>
          </p:nvGrpSpPr>
          <p:grpSpPr>
            <a:xfrm rot="1543543">
              <a:off x="-490529" y="855559"/>
              <a:ext cx="3827883" cy="5874652"/>
              <a:chOff x="-618746" y="936683"/>
              <a:chExt cx="3827883" cy="5874652"/>
            </a:xfrm>
          </p:grpSpPr>
          <p:sp>
            <p:nvSpPr>
              <p:cNvPr id="80" name="Semicírculo 79">
                <a:extLst>
                  <a:ext uri="{FF2B5EF4-FFF2-40B4-BE49-F238E27FC236}">
                    <a16:creationId xmlns:a16="http://schemas.microsoft.com/office/drawing/2014/main" id="{01A8FF6D-CE52-457C-9111-B0AC5F1C34B2}"/>
                  </a:ext>
                </a:extLst>
              </p:cNvPr>
              <p:cNvSpPr/>
              <p:nvPr/>
            </p:nvSpPr>
            <p:spPr>
              <a:xfrm rot="17899025">
                <a:off x="-631851" y="2628474"/>
                <a:ext cx="3854094" cy="3827883"/>
              </a:xfrm>
              <a:prstGeom prst="blockArc">
                <a:avLst>
                  <a:gd name="adj1" fmla="val 18362599"/>
                  <a:gd name="adj2" fmla="val 81"/>
                  <a:gd name="adj3" fmla="val 49790"/>
                </a:avLst>
              </a:prstGeom>
              <a:solidFill>
                <a:srgbClr val="CBCBCB">
                  <a:alpha val="54902"/>
                </a:srgbClr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2637781B-FD85-4607-AC57-EE518FE71F3D}"/>
                      </a:ext>
                    </a:extLst>
                  </p:cNvPr>
                  <p:cNvSpPr txBox="1"/>
                  <p:nvPr/>
                </p:nvSpPr>
                <p:spPr>
                  <a:xfrm rot="20056457">
                    <a:off x="-212086" y="936683"/>
                    <a:ext cx="782664" cy="646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2637781B-FD85-4607-AC57-EE518FE71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56457">
                    <a:off x="-212086" y="936683"/>
                    <a:ext cx="782664" cy="646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6522" b="-220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CaixaDeTexto 81">
                    <a:extLst>
                      <a:ext uri="{FF2B5EF4-FFF2-40B4-BE49-F238E27FC236}">
                        <a16:creationId xmlns:a16="http://schemas.microsoft.com/office/drawing/2014/main" id="{F4FEE688-BC37-42E1-BD30-008F86F790AF}"/>
                      </a:ext>
                    </a:extLst>
                  </p:cNvPr>
                  <p:cNvSpPr txBox="1"/>
                  <p:nvPr/>
                </p:nvSpPr>
                <p:spPr>
                  <a:xfrm rot="20056457">
                    <a:off x="1034029" y="1850578"/>
                    <a:ext cx="782664" cy="646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oMath>
                      </m:oMathPara>
                    </a14:m>
                    <a:endParaRPr lang="en-US" sz="3600" b="0" dirty="0"/>
                  </a:p>
                </p:txBody>
              </p:sp>
            </mc:Choice>
            <mc:Fallback>
              <p:sp>
                <p:nvSpPr>
                  <p:cNvPr id="82" name="CaixaDeTexto 81">
                    <a:extLst>
                      <a:ext uri="{FF2B5EF4-FFF2-40B4-BE49-F238E27FC236}">
                        <a16:creationId xmlns:a16="http://schemas.microsoft.com/office/drawing/2014/main" id="{F4FEE688-BC37-42E1-BD30-008F86F79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56457">
                    <a:off x="1034029" y="1850578"/>
                    <a:ext cx="782664" cy="646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36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onector de Seta Reta 80">
                <a:extLst>
                  <a:ext uri="{FF2B5EF4-FFF2-40B4-BE49-F238E27FC236}">
                    <a16:creationId xmlns:a16="http://schemas.microsoft.com/office/drawing/2014/main" id="{7BB8D518-6356-404B-AC5C-9FFF835D158A}"/>
                  </a:ext>
                </a:extLst>
              </p:cNvPr>
              <p:cNvCxnSpPr>
                <a:cxnSpLocks/>
              </p:cNvCxnSpPr>
              <p:nvPr/>
            </p:nvCxnSpPr>
            <p:spPr>
              <a:xfrm rot="20056457">
                <a:off x="-510405" y="2089730"/>
                <a:ext cx="3383212" cy="47216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946169A7-5864-4316-9069-D8DDE2ADF3C9}"/>
                </a:ext>
              </a:extLst>
            </p:cNvPr>
            <p:cNvGrpSpPr/>
            <p:nvPr/>
          </p:nvGrpSpPr>
          <p:grpSpPr>
            <a:xfrm>
              <a:off x="-1890720" y="463058"/>
              <a:ext cx="6949737" cy="6455184"/>
              <a:chOff x="-2261358" y="836277"/>
              <a:chExt cx="6949737" cy="64551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B5A59695-AFD0-46A9-A7D2-6AEC60415C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59286" y="6430726"/>
                    <a:ext cx="782664" cy="646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B5A59695-AFD0-46A9-A7D2-6AEC60415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9286" y="6430726"/>
                    <a:ext cx="782664" cy="646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EA631E5-9ED5-4727-9F4A-447C5DB2D7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05715" y="4812938"/>
                    <a:ext cx="782664" cy="646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EA631E5-9ED5-4727-9F4A-447C5DB2D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5715" y="4812938"/>
                    <a:ext cx="782664" cy="646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36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7BC3A70C-CFB8-4280-93DF-F2F50100EAEE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315" y="2445032"/>
                    <a:ext cx="782664" cy="646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7BC3A70C-CFB8-4280-93DF-F2F50100EA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6315" y="2445032"/>
                    <a:ext cx="782664" cy="646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36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E8AFA0EF-1A3F-4270-B490-1C72A4FCCA7C}"/>
                  </a:ext>
                </a:extLst>
              </p:cNvPr>
              <p:cNvGrpSpPr/>
              <p:nvPr/>
            </p:nvGrpSpPr>
            <p:grpSpPr>
              <a:xfrm>
                <a:off x="-2261358" y="836277"/>
                <a:ext cx="6688715" cy="6455184"/>
                <a:chOff x="-2261358" y="836277"/>
                <a:chExt cx="6688715" cy="6455184"/>
              </a:xfrm>
            </p:grpSpPr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47D5EA84-89DD-494B-AB65-B39A430D0D1E}"/>
                    </a:ext>
                  </a:extLst>
                </p:cNvPr>
                <p:cNvGrpSpPr/>
                <p:nvPr/>
              </p:nvGrpSpPr>
              <p:grpSpPr>
                <a:xfrm>
                  <a:off x="-2261358" y="836277"/>
                  <a:ext cx="6688715" cy="6455184"/>
                  <a:chOff x="-2368038" y="36176"/>
                  <a:chExt cx="6688715" cy="6455184"/>
                </a:xfrm>
              </p:grpSpPr>
              <p:sp>
                <p:nvSpPr>
                  <p:cNvPr id="53" name="Semicírculo 52">
                    <a:extLst>
                      <a:ext uri="{FF2B5EF4-FFF2-40B4-BE49-F238E27FC236}">
                        <a16:creationId xmlns:a16="http://schemas.microsoft.com/office/drawing/2014/main" id="{FC18040E-3273-4B73-81F2-B3446579939D}"/>
                      </a:ext>
                    </a:extLst>
                  </p:cNvPr>
                  <p:cNvSpPr/>
                  <p:nvPr/>
                </p:nvSpPr>
                <p:spPr>
                  <a:xfrm rot="3243051">
                    <a:off x="-1223165" y="2054219"/>
                    <a:ext cx="3854095" cy="3827882"/>
                  </a:xfrm>
                  <a:prstGeom prst="blockArc">
                    <a:avLst>
                      <a:gd name="adj1" fmla="val 18333812"/>
                      <a:gd name="adj2" fmla="val 81"/>
                      <a:gd name="adj3" fmla="val 49790"/>
                    </a:avLst>
                  </a:prstGeom>
                  <a:solidFill>
                    <a:srgbClr val="CBCBCB">
                      <a:alpha val="54902"/>
                    </a:srgbClr>
                  </a:solidFill>
                  <a:ln w="127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" name="Conector de Seta Reta 23">
                    <a:extLst>
                      <a:ext uri="{FF2B5EF4-FFF2-40B4-BE49-F238E27FC236}">
                        <a16:creationId xmlns:a16="http://schemas.microsoft.com/office/drawing/2014/main" id="{D5E2760B-592A-49E3-88FE-4D4E7C2BD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368038" y="1567598"/>
                    <a:ext cx="6356460" cy="452865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64F8719C-480F-4FC5-AF34-670139510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1860779" y="3946218"/>
                    <a:ext cx="6181456" cy="2194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de Seta Reta 29">
                    <a:extLst>
                      <a:ext uri="{FF2B5EF4-FFF2-40B4-BE49-F238E27FC236}">
                        <a16:creationId xmlns:a16="http://schemas.microsoft.com/office/drawing/2014/main" id="{E7E52EA0-13E0-4E84-88AC-5B5B40B6F7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494" y="36176"/>
                    <a:ext cx="15519" cy="645518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AEEE9433-9CC5-41FD-8551-517A0D1B77B6}"/>
                    </a:ext>
                  </a:extLst>
                </p:cNvPr>
                <p:cNvSpPr/>
                <p:nvPr/>
              </p:nvSpPr>
              <p:spPr>
                <a:xfrm>
                  <a:off x="716857" y="4701643"/>
                  <a:ext cx="93540" cy="893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C20EE525-0D0F-4DC6-8B38-FC473F830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31938" y="5339803"/>
                    <a:ext cx="7826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ψ</m:t>
                          </m:r>
                        </m:oMath>
                      </m:oMathPara>
                    </a14:m>
                    <a:endParaRPr lang="en-US" sz="3600" b="0" dirty="0"/>
                  </a:p>
                </p:txBody>
              </p:sp>
            </mc:Choice>
            <mc:Fallback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C20EE525-0D0F-4DC6-8B38-FC473F830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938" y="5339803"/>
                    <a:ext cx="782665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6432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José</dc:creator>
  <cp:lastModifiedBy>Felipe José</cp:lastModifiedBy>
  <cp:revision>7</cp:revision>
  <dcterms:created xsi:type="dcterms:W3CDTF">2019-03-18T19:44:10Z</dcterms:created>
  <dcterms:modified xsi:type="dcterms:W3CDTF">2019-03-18T21:32:17Z</dcterms:modified>
</cp:coreProperties>
</file>