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600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00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77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22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90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96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7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6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77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0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53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F05B-CD26-400F-A508-BA0EC2C1E6EE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C7EF44-45CC-4F99-BED7-6A76D4377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35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Xbox_360" TargetMode="External"/><Relationship Id="rId13" Type="http://schemas.openxmlformats.org/officeDocument/2006/relationships/hyperlink" Target="https://pt.wikipedia.org/wiki/Core_2_Duo" TargetMode="External"/><Relationship Id="rId3" Type="http://schemas.openxmlformats.org/officeDocument/2006/relationships/hyperlink" Target="https://pt.wikipedia.org/wiki/Athlon_64_FX" TargetMode="External"/><Relationship Id="rId7" Type="http://schemas.openxmlformats.org/officeDocument/2006/relationships/hyperlink" Target="https://pt.wikipedia.org/wiki/Microsoft" TargetMode="External"/><Relationship Id="rId12" Type="http://schemas.openxmlformats.org/officeDocument/2006/relationships/hyperlink" Target="https://pt.wikipedia.org/wiki/Core_i7" TargetMode="External"/><Relationship Id="rId17" Type="http://schemas.openxmlformats.org/officeDocument/2006/relationships/image" Target="../media/image3.jpg"/><Relationship Id="rId2" Type="http://schemas.openxmlformats.org/officeDocument/2006/relationships/hyperlink" Target="https://pt.wikipedia.org/wiki/Athlon_64" TargetMode="Externa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Xenon" TargetMode="External"/><Relationship Id="rId11" Type="http://schemas.openxmlformats.org/officeDocument/2006/relationships/hyperlink" Target="https://pt.wikipedia.org/wiki/Core_i5" TargetMode="External"/><Relationship Id="rId5" Type="http://schemas.openxmlformats.org/officeDocument/2006/relationships/hyperlink" Target="https://pt.wikipedia.org/wiki/POWER5" TargetMode="External"/><Relationship Id="rId15" Type="http://schemas.openxmlformats.org/officeDocument/2006/relationships/hyperlink" Target="https://pt.wikipedia.org/wiki/Pentium_Dual-Core" TargetMode="External"/><Relationship Id="rId10" Type="http://schemas.openxmlformats.org/officeDocument/2006/relationships/hyperlink" Target="https://pt.wikipedia.org/wiki/Core_i3" TargetMode="External"/><Relationship Id="rId4" Type="http://schemas.openxmlformats.org/officeDocument/2006/relationships/hyperlink" Target="https://pt.wikipedia.org/wiki/Athlon_64_X2" TargetMode="External"/><Relationship Id="rId9" Type="http://schemas.openxmlformats.org/officeDocument/2006/relationships/hyperlink" Target="https://pt.wikipedia.org/w/index.php?title=Celeron_Dual-Core&amp;action=edit&amp;redlink=1" TargetMode="External"/><Relationship Id="rId14" Type="http://schemas.openxmlformats.org/officeDocument/2006/relationships/hyperlink" Target="https://pt.wikipedia.org/wiki/Core_2_Qua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andoti.com/processadores-multi-core-varios-nucleos-entenda-como-eles-funcionam/" TargetMode="External"/><Relationship Id="rId2" Type="http://schemas.openxmlformats.org/officeDocument/2006/relationships/hyperlink" Target="http://www.ic.unicamp.br/~rodolfo/Cursos/mo401/2s2005/Trabalho/049180-multicor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Processador_multin%C3%BAcle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9525" y="548013"/>
            <a:ext cx="8915399" cy="2262781"/>
          </a:xfrm>
        </p:spPr>
        <p:txBody>
          <a:bodyPr/>
          <a:lstStyle/>
          <a:p>
            <a:r>
              <a:rPr lang="pt-BR" dirty="0" smtClean="0"/>
              <a:t>Processadores </a:t>
            </a:r>
            <a:r>
              <a:rPr lang="pt-BR" dirty="0" err="1" smtClean="0"/>
              <a:t>Multi-core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11660" y="3224152"/>
            <a:ext cx="6406520" cy="112628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Entenda como eles funcionam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42541" y="4579127"/>
            <a:ext cx="291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Francisco Pires Júnior</a:t>
            </a:r>
          </a:p>
          <a:p>
            <a:endParaRPr lang="pt-BR" dirty="0"/>
          </a:p>
          <a:p>
            <a:r>
              <a:rPr lang="pt-BR" dirty="0" smtClean="0"/>
              <a:t>Felipe </a:t>
            </a:r>
            <a:r>
              <a:rPr lang="pt-BR" dirty="0" err="1" smtClean="0"/>
              <a:t>Derkian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7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026" y="98017"/>
            <a:ext cx="8911687" cy="128089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Embora têm-se cada vez computadores mais velozes, as demandas por </a:t>
            </a:r>
            <a:r>
              <a:rPr lang="pt-BR" sz="2400" dirty="0" smtClean="0"/>
              <a:t>um processamento </a:t>
            </a:r>
            <a:r>
              <a:rPr lang="pt-BR" sz="2400" dirty="0"/>
              <a:t>cada vez mais rápido são impostas no mínimo com a mesma velocidade.</a:t>
            </a:r>
          </a:p>
          <a:p>
            <a:pPr algn="just"/>
            <a:r>
              <a:rPr lang="pt-BR" sz="2400" dirty="0"/>
              <a:t>Existem muitas áreas em que esse processamento é solicitado, por exemplo, em simulações </a:t>
            </a:r>
            <a:r>
              <a:rPr lang="pt-BR" sz="2400" dirty="0" smtClean="0"/>
              <a:t>de guerras </a:t>
            </a:r>
            <a:r>
              <a:rPr lang="pt-BR" sz="2400" dirty="0"/>
              <a:t>ou mesmo em edição de vídeo em tempo real. Mesmo os usuários mais comuns </a:t>
            </a:r>
            <a:r>
              <a:rPr lang="pt-BR" sz="2400" dirty="0" smtClean="0"/>
              <a:t>estão com </a:t>
            </a:r>
            <a:r>
              <a:rPr lang="pt-BR" sz="2400" dirty="0"/>
              <a:t>uma necessidade por um processamento cada vez maior.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6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662" y="160647"/>
            <a:ext cx="8911687" cy="1280890"/>
          </a:xfrm>
        </p:spPr>
        <p:txBody>
          <a:bodyPr/>
          <a:lstStyle/>
          <a:p>
            <a:r>
              <a:rPr lang="pt-BR" dirty="0" err="1" smtClean="0"/>
              <a:t>Multi-core</a:t>
            </a:r>
            <a:r>
              <a:rPr lang="pt-BR" dirty="0" smtClean="0"/>
              <a:t> ou </a:t>
            </a:r>
            <a:r>
              <a:rPr lang="pt-BR" dirty="0" err="1" smtClean="0"/>
              <a:t>Multi-Núcleos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Atualmente o que existe de </a:t>
            </a:r>
            <a:r>
              <a:rPr lang="pt-BR" sz="2400" dirty="0" smtClean="0"/>
              <a:t>mais inovador </a:t>
            </a:r>
            <a:r>
              <a:rPr lang="pt-BR" sz="2400" dirty="0"/>
              <a:t>na área de processadores são as arquiteturas </a:t>
            </a:r>
            <a:r>
              <a:rPr lang="pt-BR" sz="2400" dirty="0" err="1"/>
              <a:t>multi-core</a:t>
            </a:r>
            <a:r>
              <a:rPr lang="pt-BR" sz="2400" dirty="0"/>
              <a:t>, que implementam mais </a:t>
            </a:r>
            <a:r>
              <a:rPr lang="pt-BR" sz="2400" dirty="0" smtClean="0"/>
              <a:t>de um </a:t>
            </a:r>
            <a:r>
              <a:rPr lang="pt-BR" sz="2400" dirty="0"/>
              <a:t>core (núcleo), em um mesmo processador. </a:t>
            </a:r>
            <a:endParaRPr lang="pt-BR" sz="2400" dirty="0" smtClean="0"/>
          </a:p>
          <a:p>
            <a:pPr algn="just"/>
            <a:r>
              <a:rPr lang="pt-BR" sz="2400" dirty="0" smtClean="0"/>
              <a:t>A palavra </a:t>
            </a:r>
            <a:r>
              <a:rPr lang="pt-BR" sz="2400" dirty="0" err="1" smtClean="0"/>
              <a:t>multi-core</a:t>
            </a:r>
            <a:r>
              <a:rPr lang="pt-BR" sz="2400" dirty="0" smtClean="0"/>
              <a:t> </a:t>
            </a:r>
            <a:r>
              <a:rPr lang="pt-BR" sz="2400" dirty="0"/>
              <a:t>é utilizada para definir qualquer processador que tenha mais de um núcleo. Atualmente há vários processadores desse tipo no mercado, seja eles processadores de dois, três ou quatro núcleos.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453" y="123069"/>
            <a:ext cx="8911687" cy="1280890"/>
          </a:xfrm>
        </p:spPr>
        <p:txBody>
          <a:bodyPr/>
          <a:lstStyle/>
          <a:p>
            <a:r>
              <a:rPr lang="pt-BR" dirty="0" smtClean="0"/>
              <a:t>Como funcionam os núcleos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94981"/>
            <a:ext cx="8915400" cy="435488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600" dirty="0"/>
              <a:t>Os processadores </a:t>
            </a:r>
            <a:r>
              <a:rPr lang="pt-BR" sz="2600" dirty="0" err="1" smtClean="0"/>
              <a:t>multi-core</a:t>
            </a:r>
            <a:r>
              <a:rPr lang="pt-BR" sz="2600" dirty="0" smtClean="0"/>
              <a:t>, trabalham </a:t>
            </a:r>
            <a:r>
              <a:rPr lang="pt-BR" sz="2600" dirty="0"/>
              <a:t>como se fosse uma pessoa com dois cérebros, onde cada um poderia trabalhar de forma independente do outro.</a:t>
            </a:r>
          </a:p>
          <a:p>
            <a:pPr algn="just"/>
            <a:r>
              <a:rPr lang="pt-BR" sz="2600" dirty="0"/>
              <a:t>Um deles poderia ler um determinado livro, e outro ler outro livro, que poderia ser a continuação do primeiro. Ao final da leitura dos dois livros, os cérebros uniriam toda a informação, formando um conhecimento único. </a:t>
            </a:r>
            <a:endParaRPr lang="pt-BR" sz="2600" dirty="0" smtClean="0"/>
          </a:p>
          <a:p>
            <a:pPr algn="just"/>
            <a:r>
              <a:rPr lang="pt-BR" sz="2600" dirty="0" smtClean="0"/>
              <a:t>Como </a:t>
            </a:r>
            <a:r>
              <a:rPr lang="pt-BR" sz="2600" dirty="0"/>
              <a:t>a tarefa estaria dividida em duas partes, ela seria executada com o dobro de velocidade, tendo em vista que uma pessoa comum teria de ler os dois livros separadamente.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35" y="2203142"/>
            <a:ext cx="6150749" cy="2469066"/>
          </a:xfrm>
        </p:spPr>
      </p:pic>
    </p:spTree>
    <p:extLst>
      <p:ext uri="{BB962C8B-B14F-4D97-AF65-F5344CB8AC3E}">
        <p14:creationId xmlns:p14="http://schemas.microsoft.com/office/powerpoint/2010/main" val="36687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500" y="110543"/>
            <a:ext cx="8911687" cy="1280890"/>
          </a:xfrm>
        </p:spPr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9134" y="1256778"/>
            <a:ext cx="10563117" cy="524423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A curto prazo, processadores </a:t>
            </a:r>
            <a:r>
              <a:rPr lang="pt-BR" sz="2400" dirty="0" err="1" smtClean="0"/>
              <a:t>multi-núcleos</a:t>
            </a:r>
            <a:r>
              <a:rPr lang="pt-BR" sz="2400" dirty="0" smtClean="0"/>
              <a:t> oferecem uma tecnologia imediata e de baixo custo para solucionar os desafios da indústria de processadores, aliviando os picos de geração de calor e consumo de energia que existem quando processadores de núcleo único aumentam as suas frequências.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Estes possuem maior potencial para rodar aplicações com mais eficiência do que processadores de núcleos únicos. </a:t>
            </a:r>
          </a:p>
        </p:txBody>
      </p:sp>
    </p:spTree>
    <p:extLst>
      <p:ext uri="{BB962C8B-B14F-4D97-AF65-F5344CB8AC3E}">
        <p14:creationId xmlns:p14="http://schemas.microsoft.com/office/powerpoint/2010/main" val="12048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553" y="123069"/>
            <a:ext cx="8911687" cy="1280890"/>
          </a:xfrm>
        </p:spPr>
        <p:txBody>
          <a:bodyPr/>
          <a:lstStyle/>
          <a:p>
            <a:r>
              <a:rPr lang="pt-BR" dirty="0"/>
              <a:t>Exemplos de </a:t>
            </a:r>
            <a:r>
              <a:rPr lang="pt-BR" dirty="0" smtClean="0"/>
              <a:t>Processadores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4916" y="1031309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  <a:hlinkClick r:id="rId2" tooltip="Athlon 64"/>
              </a:rPr>
              <a:t>Athlon 64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chemeClr val="tx1"/>
                </a:solidFill>
                <a:hlinkClick r:id="rId3" tooltip="Athlon 64 FX"/>
              </a:rPr>
              <a:t>Athlon 64 FX</a:t>
            </a:r>
            <a:r>
              <a:rPr lang="pt-BR" dirty="0">
                <a:solidFill>
                  <a:schemeClr val="tx1"/>
                </a:solidFill>
              </a:rPr>
              <a:t> e </a:t>
            </a:r>
            <a:r>
              <a:rPr lang="pt-BR" dirty="0">
                <a:solidFill>
                  <a:schemeClr val="tx1"/>
                </a:solidFill>
                <a:hlinkClick r:id="rId4" tooltip="Athlon 64 X2"/>
              </a:rPr>
              <a:t>Athlon 64 X2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/>
              <a:t>processadores AMD Athlon™ para desktops</a:t>
            </a:r>
            <a:r>
              <a:rPr lang="pt-BR" dirty="0" smtClean="0"/>
              <a:t>.(AMD)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5" tooltip="POWER5"/>
              </a:rPr>
              <a:t>POWER5</a:t>
            </a:r>
            <a:r>
              <a:rPr lang="pt-BR" dirty="0"/>
              <a:t>, processador dual-core, lançado em 2004</a:t>
            </a:r>
            <a:r>
              <a:rPr lang="pt-BR" dirty="0" smtClean="0"/>
              <a:t>.(IBM)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>
                <a:hlinkClick r:id="rId6" tooltip="Xenon"/>
              </a:rPr>
              <a:t>Xenon</a:t>
            </a:r>
            <a:r>
              <a:rPr lang="pt-BR" dirty="0"/>
              <a:t>, processador triple-core, usado pela </a:t>
            </a:r>
            <a:r>
              <a:rPr lang="pt-BR" dirty="0">
                <a:hlinkClick r:id="rId7" tooltip="Microsoft"/>
              </a:rPr>
              <a:t>Microsoft</a:t>
            </a:r>
            <a:r>
              <a:rPr lang="pt-BR" dirty="0"/>
              <a:t> no </a:t>
            </a:r>
            <a:r>
              <a:rPr lang="pt-BR" dirty="0">
                <a:hlinkClick r:id="rId8" tooltip="Xbox 360"/>
              </a:rPr>
              <a:t>Xbox 360</a:t>
            </a:r>
            <a:r>
              <a:rPr lang="pt-BR" dirty="0" smtClean="0"/>
              <a:t>.(IBM)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9" tooltip="Celeron Dual-Core (página não existe)"/>
              </a:rPr>
              <a:t>Celeron Dual-Core</a:t>
            </a:r>
            <a:r>
              <a:rPr lang="pt-BR" dirty="0"/>
              <a:t>, primeiro processador dual-core comercializado</a:t>
            </a:r>
            <a:r>
              <a:rPr lang="pt-BR" dirty="0" smtClean="0"/>
              <a:t>.(INTEL)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hlinkClick r:id="rId10" tooltip="Core i3"/>
              </a:rPr>
              <a:t>Core </a:t>
            </a:r>
            <a:r>
              <a:rPr lang="pt-BR" dirty="0">
                <a:hlinkClick r:id="rId10" tooltip="Core i3"/>
              </a:rPr>
              <a:t>i3</a:t>
            </a:r>
            <a:r>
              <a:rPr lang="pt-BR" dirty="0"/>
              <a:t>, </a:t>
            </a:r>
            <a:r>
              <a:rPr lang="pt-BR" dirty="0">
                <a:hlinkClick r:id="rId11" tooltip="Core i5"/>
              </a:rPr>
              <a:t>Core i5</a:t>
            </a:r>
            <a:r>
              <a:rPr lang="pt-BR" dirty="0"/>
              <a:t> e </a:t>
            </a:r>
            <a:r>
              <a:rPr lang="pt-BR" dirty="0">
                <a:hlinkClick r:id="rId12" tooltip="Core i7"/>
              </a:rPr>
              <a:t>Core i7</a:t>
            </a:r>
            <a:r>
              <a:rPr lang="pt-BR" dirty="0"/>
              <a:t>, família de processadores </a:t>
            </a:r>
            <a:r>
              <a:rPr lang="pt-BR" dirty="0" err="1"/>
              <a:t>multi-core</a:t>
            </a:r>
            <a:r>
              <a:rPr lang="pt-BR" dirty="0"/>
              <a:t>. São os sucessores do </a:t>
            </a:r>
            <a:r>
              <a:rPr lang="pt-BR" dirty="0">
                <a:hlinkClick r:id="rId13" tooltip="Core 2 Duo"/>
              </a:rPr>
              <a:t>Core 2 Duo</a:t>
            </a:r>
            <a:r>
              <a:rPr lang="pt-BR" dirty="0"/>
              <a:t> e do </a:t>
            </a:r>
            <a:r>
              <a:rPr lang="pt-BR" dirty="0">
                <a:hlinkClick r:id="rId14" tooltip="Core 2 Quad"/>
              </a:rPr>
              <a:t>Core 2 </a:t>
            </a:r>
            <a:r>
              <a:rPr lang="pt-BR" dirty="0" err="1">
                <a:hlinkClick r:id="rId14" tooltip="Core 2 Quad"/>
              </a:rPr>
              <a:t>Quad</a:t>
            </a:r>
            <a:r>
              <a:rPr lang="pt-BR" dirty="0" smtClean="0"/>
              <a:t>.(INTEL)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15" tooltip="Pentium Dual-Core"/>
              </a:rPr>
              <a:t>Pentium Dual-Core</a:t>
            </a:r>
            <a:r>
              <a:rPr lang="pt-BR" dirty="0"/>
              <a:t>, processador dual-core</a:t>
            </a:r>
            <a:r>
              <a:rPr lang="pt-BR" dirty="0" smtClean="0"/>
              <a:t>.(INTEL)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83" y="4645608"/>
            <a:ext cx="2143125" cy="2143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21" y="4908952"/>
            <a:ext cx="1698995" cy="17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761" y="0"/>
            <a:ext cx="8911687" cy="1280890"/>
          </a:xfrm>
        </p:spPr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1" y="1432142"/>
            <a:ext cx="10513013" cy="5118970"/>
          </a:xfrm>
        </p:spPr>
        <p:txBody>
          <a:bodyPr/>
          <a:lstStyle/>
          <a:p>
            <a:r>
              <a:rPr lang="pt-BR" dirty="0" smtClean="0"/>
              <a:t>TZAN, Josué. </a:t>
            </a:r>
            <a:r>
              <a:rPr lang="pt-BR" b="1" dirty="0" smtClean="0"/>
              <a:t>MULTICORE</a:t>
            </a:r>
            <a:r>
              <a:rPr lang="pt-BR" dirty="0" smtClean="0"/>
              <a:t>.</a:t>
            </a:r>
            <a:r>
              <a:rPr lang="pt-BR" dirty="0"/>
              <a:t> Disponível em</a:t>
            </a:r>
            <a:r>
              <a:rPr lang="pt-BR" b="1" dirty="0"/>
              <a:t> </a:t>
            </a:r>
            <a:r>
              <a:rPr lang="pt-BR" b="1" dirty="0" smtClean="0"/>
              <a:t>&lt;</a:t>
            </a:r>
            <a:r>
              <a:rPr lang="pt-BR" b="1" dirty="0" smtClean="0">
                <a:hlinkClick r:id="rId2"/>
              </a:rPr>
              <a:t>http</a:t>
            </a:r>
            <a:r>
              <a:rPr lang="pt-BR" b="1" dirty="0">
                <a:hlinkClick r:id="rId2"/>
              </a:rPr>
              <a:t>://www.ic.unicamp.br/~rodolfo/Cursos/mo401/2s2005/Trabalho/049180-multicores.pdf </a:t>
            </a:r>
            <a:r>
              <a:rPr lang="pt-BR" b="1" dirty="0" smtClean="0"/>
              <a:t>&gt;</a:t>
            </a:r>
          </a:p>
          <a:p>
            <a:endParaRPr lang="pt-BR" b="1" u="sng" dirty="0"/>
          </a:p>
          <a:p>
            <a:r>
              <a:rPr lang="pt-BR" dirty="0" smtClean="0"/>
              <a:t>CARDOSO, Rodrigo.</a:t>
            </a:r>
            <a:r>
              <a:rPr lang="pt-BR" b="1" dirty="0"/>
              <a:t> Processadores </a:t>
            </a:r>
            <a:r>
              <a:rPr lang="pt-BR" b="1" dirty="0" err="1"/>
              <a:t>multi-core</a:t>
            </a:r>
            <a:r>
              <a:rPr lang="pt-BR" b="1" dirty="0"/>
              <a:t> (vários núcleos). Entenda como eles </a:t>
            </a:r>
            <a:r>
              <a:rPr lang="pt-BR" b="1" dirty="0" smtClean="0"/>
              <a:t>funcionam.</a:t>
            </a:r>
            <a:r>
              <a:rPr lang="pt-BR" dirty="0"/>
              <a:t> . Disponível </a:t>
            </a:r>
            <a:r>
              <a:rPr lang="pt-BR" dirty="0" smtClean="0"/>
              <a:t>em &lt;</a:t>
            </a:r>
            <a:r>
              <a:rPr lang="pt-BR" b="1" dirty="0" smtClean="0"/>
              <a:t> </a:t>
            </a:r>
            <a:r>
              <a:rPr lang="pt-BR" b="1" dirty="0" smtClean="0">
                <a:hlinkClick r:id="rId3"/>
              </a:rPr>
              <a:t>http</a:t>
            </a:r>
            <a:r>
              <a:rPr lang="pt-BR" b="1" dirty="0">
                <a:hlinkClick r:id="rId3"/>
              </a:rPr>
              <a:t>://www.logandoti.com/processadores-multi-core-varios-nucleos-entenda-como-eles-funcionam</a:t>
            </a:r>
            <a:r>
              <a:rPr lang="pt-BR" b="1" dirty="0" smtClean="0">
                <a:hlinkClick r:id="rId3"/>
              </a:rPr>
              <a:t>/</a:t>
            </a:r>
            <a:r>
              <a:rPr lang="pt-BR" b="1" dirty="0" smtClean="0"/>
              <a:t>&gt;</a:t>
            </a:r>
          </a:p>
          <a:p>
            <a:endParaRPr lang="pt-BR" b="1" dirty="0" smtClean="0"/>
          </a:p>
          <a:p>
            <a:r>
              <a:rPr lang="pt-BR" dirty="0"/>
              <a:t>Wikipédia, a enciclopédia livre</a:t>
            </a:r>
            <a:r>
              <a:rPr lang="pt-BR" dirty="0" smtClean="0"/>
              <a:t>.</a:t>
            </a:r>
            <a:r>
              <a:rPr lang="pt-PT" b="1" dirty="0"/>
              <a:t> Processador </a:t>
            </a:r>
            <a:r>
              <a:rPr lang="pt-PT" b="1" dirty="0" smtClean="0"/>
              <a:t>multinúcleo. </a:t>
            </a:r>
            <a:r>
              <a:rPr lang="pt-BR" dirty="0"/>
              <a:t>Disponível em</a:t>
            </a:r>
            <a:r>
              <a:rPr lang="pt-BR" b="1" dirty="0"/>
              <a:t> </a:t>
            </a:r>
            <a:r>
              <a:rPr lang="pt-BR" b="1" dirty="0" smtClean="0">
                <a:hlinkClick r:id="rId4"/>
              </a:rPr>
              <a:t>https</a:t>
            </a:r>
            <a:r>
              <a:rPr lang="pt-BR" b="1" dirty="0">
                <a:hlinkClick r:id="rId4"/>
              </a:rPr>
              <a:t>://</a:t>
            </a:r>
            <a:r>
              <a:rPr lang="pt-BR" b="1" dirty="0" smtClean="0">
                <a:hlinkClick r:id="rId4"/>
              </a:rPr>
              <a:t>pt.wikipedia.org/wiki/Processador_multin%C3%BAcleo</a:t>
            </a:r>
            <a:endParaRPr lang="pt-BR" b="1" dirty="0" smtClean="0"/>
          </a:p>
          <a:p>
            <a:endParaRPr lang="pt-BR" b="1" dirty="0" smtClean="0"/>
          </a:p>
          <a:p>
            <a:endParaRPr lang="pt-BR" b="1" dirty="0"/>
          </a:p>
          <a:p>
            <a:endParaRPr lang="pt-PT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 smtClean="0"/>
          </a:p>
          <a:p>
            <a:endParaRPr lang="pt-BR" u="sng" dirty="0" smtClean="0"/>
          </a:p>
          <a:p>
            <a:pPr marL="0" indent="0">
              <a:buNone/>
            </a:pPr>
            <a:endParaRPr lang="pt-BR" u="sng" dirty="0" smtClean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62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467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Processadores Multi-core</vt:lpstr>
      <vt:lpstr>INTRODUÇÃO</vt:lpstr>
      <vt:lpstr>Multi-core ou Multi-Núcleos</vt:lpstr>
      <vt:lpstr>Como funcionam os núcleos</vt:lpstr>
      <vt:lpstr>Apresentação do PowerPoint</vt:lpstr>
      <vt:lpstr>Vantagens</vt:lpstr>
      <vt:lpstr>Exemplos de Processadores </vt:lpstr>
      <vt:lpstr>Referências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Processadores Multi-core</dc:title>
  <dc:creator>Pires</dc:creator>
  <cp:lastModifiedBy>Pires</cp:lastModifiedBy>
  <cp:revision>7</cp:revision>
  <dcterms:created xsi:type="dcterms:W3CDTF">2017-11-28T00:10:18Z</dcterms:created>
  <dcterms:modified xsi:type="dcterms:W3CDTF">2017-11-28T01:53:57Z</dcterms:modified>
</cp:coreProperties>
</file>