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2" r:id="rId4"/>
    <p:sldId id="258" r:id="rId5"/>
    <p:sldId id="263" r:id="rId6"/>
    <p:sldId id="264" r:id="rId7"/>
    <p:sldId id="265" r:id="rId8"/>
    <p:sldId id="271" r:id="rId9"/>
    <p:sldId id="266" r:id="rId10"/>
    <p:sldId id="267" r:id="rId11"/>
    <p:sldId id="268" r:id="rId12"/>
    <p:sldId id="269" r:id="rId13"/>
    <p:sldId id="270" r:id="rId14"/>
    <p:sldId id="260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D983D0-A79B-4FD9-AE54-87D39284803D}" v="1839" dt="2025-08-15T05:15:27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69" autoAdjust="0"/>
  </p:normalViewPr>
  <p:slideViewPr>
    <p:cSldViewPr snapToGrid="0">
      <p:cViewPr varScale="1">
        <p:scale>
          <a:sx n="99" d="100"/>
          <a:sy n="99" d="100"/>
        </p:scale>
        <p:origin x="9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Kuncar" userId="3911eb75-7c70-4cec-bd1c-54d7f7adce88" providerId="ADAL" clId="{50D983D0-A79B-4FD9-AE54-87D39284803D}"/>
    <pc:docChg chg="undo custSel addSld delSld modSld sldOrd">
      <pc:chgData name="Felipe Kuncar" userId="3911eb75-7c70-4cec-bd1c-54d7f7adce88" providerId="ADAL" clId="{50D983D0-A79B-4FD9-AE54-87D39284803D}" dt="2025-08-15T05:15:27.340" v="3906" actId="20577"/>
      <pc:docMkLst>
        <pc:docMk/>
      </pc:docMkLst>
      <pc:sldChg chg="addSp delSp modSp new mod modNotesTx">
        <pc:chgData name="Felipe Kuncar" userId="3911eb75-7c70-4cec-bd1c-54d7f7adce88" providerId="ADAL" clId="{50D983D0-A79B-4FD9-AE54-87D39284803D}" dt="2025-08-15T03:17:01.738" v="1084" actId="1076"/>
        <pc:sldMkLst>
          <pc:docMk/>
          <pc:sldMk cId="4135188839" sldId="256"/>
        </pc:sldMkLst>
        <pc:spChg chg="del">
          <ac:chgData name="Felipe Kuncar" userId="3911eb75-7c70-4cec-bd1c-54d7f7adce88" providerId="ADAL" clId="{50D983D0-A79B-4FD9-AE54-87D39284803D}" dt="2025-08-15T02:55:36.465" v="1" actId="478"/>
          <ac:spMkLst>
            <pc:docMk/>
            <pc:sldMk cId="4135188839" sldId="256"/>
            <ac:spMk id="2" creationId="{9F201885-560C-EC85-62BB-29A943FD61B8}"/>
          </ac:spMkLst>
        </pc:spChg>
        <pc:spChg chg="del">
          <ac:chgData name="Felipe Kuncar" userId="3911eb75-7c70-4cec-bd1c-54d7f7adce88" providerId="ADAL" clId="{50D983D0-A79B-4FD9-AE54-87D39284803D}" dt="2025-08-15T02:55:37.265" v="2" actId="478"/>
          <ac:spMkLst>
            <pc:docMk/>
            <pc:sldMk cId="4135188839" sldId="256"/>
            <ac:spMk id="3" creationId="{71488E54-5949-1F93-E97D-0407F5184215}"/>
          </ac:spMkLst>
        </pc:spChg>
        <pc:spChg chg="add mod">
          <ac:chgData name="Felipe Kuncar" userId="3911eb75-7c70-4cec-bd1c-54d7f7adce88" providerId="ADAL" clId="{50D983D0-A79B-4FD9-AE54-87D39284803D}" dt="2025-08-15T03:08:42.720" v="596" actId="1076"/>
          <ac:spMkLst>
            <pc:docMk/>
            <pc:sldMk cId="4135188839" sldId="256"/>
            <ac:spMk id="4" creationId="{DFA4D5B4-39D5-FDEE-437D-0B07F66041B4}"/>
          </ac:spMkLst>
        </pc:spChg>
        <pc:spChg chg="add mod">
          <ac:chgData name="Felipe Kuncar" userId="3911eb75-7c70-4cec-bd1c-54d7f7adce88" providerId="ADAL" clId="{50D983D0-A79B-4FD9-AE54-87D39284803D}" dt="2025-08-15T03:16:57.118" v="1082" actId="1076"/>
          <ac:spMkLst>
            <pc:docMk/>
            <pc:sldMk cId="4135188839" sldId="256"/>
            <ac:spMk id="5" creationId="{EE2158D1-5496-8ABC-FEC4-E0B0954B0BA6}"/>
          </ac:spMkLst>
        </pc:spChg>
        <pc:spChg chg="add mod">
          <ac:chgData name="Felipe Kuncar" userId="3911eb75-7c70-4cec-bd1c-54d7f7adce88" providerId="ADAL" clId="{50D983D0-A79B-4FD9-AE54-87D39284803D}" dt="2025-08-15T03:17:01.738" v="1084" actId="1076"/>
          <ac:spMkLst>
            <pc:docMk/>
            <pc:sldMk cId="4135188839" sldId="256"/>
            <ac:spMk id="6" creationId="{A920B455-BC70-3A32-090A-68725BA48C6B}"/>
          </ac:spMkLst>
        </pc:spChg>
      </pc:sldChg>
      <pc:sldChg chg="addSp delSp modSp add mod addAnim delAnim modAnim modNotesTx">
        <pc:chgData name="Felipe Kuncar" userId="3911eb75-7c70-4cec-bd1c-54d7f7adce88" providerId="ADAL" clId="{50D983D0-A79B-4FD9-AE54-87D39284803D}" dt="2025-08-15T03:19:52.070" v="1146" actId="20577"/>
        <pc:sldMkLst>
          <pc:docMk/>
          <pc:sldMk cId="2102444381" sldId="257"/>
        </pc:sldMkLst>
        <pc:spChg chg="add mod">
          <ac:chgData name="Felipe Kuncar" userId="3911eb75-7c70-4cec-bd1c-54d7f7adce88" providerId="ADAL" clId="{50D983D0-A79B-4FD9-AE54-87D39284803D}" dt="2025-08-15T03:09:25.241" v="610" actId="1037"/>
          <ac:spMkLst>
            <pc:docMk/>
            <pc:sldMk cId="2102444381" sldId="257"/>
            <ac:spMk id="2" creationId="{7D8659C6-4885-50F4-3F1D-ABEEE4A9F8C2}"/>
          </ac:spMkLst>
        </pc:spChg>
        <pc:spChg chg="add mod">
          <ac:chgData name="Felipe Kuncar" userId="3911eb75-7c70-4cec-bd1c-54d7f7adce88" providerId="ADAL" clId="{50D983D0-A79B-4FD9-AE54-87D39284803D}" dt="2025-08-15T03:07:20.969" v="507" actId="1076"/>
          <ac:spMkLst>
            <pc:docMk/>
            <pc:sldMk cId="2102444381" sldId="257"/>
            <ac:spMk id="5" creationId="{4CDD7927-E07E-7067-A859-832AD8FAEA57}"/>
          </ac:spMkLst>
        </pc:spChg>
        <pc:spChg chg="add mod">
          <ac:chgData name="Felipe Kuncar" userId="3911eb75-7c70-4cec-bd1c-54d7f7adce88" providerId="ADAL" clId="{50D983D0-A79B-4FD9-AE54-87D39284803D}" dt="2025-08-15T03:16:31.613" v="1064" actId="20577"/>
          <ac:spMkLst>
            <pc:docMk/>
            <pc:sldMk cId="2102444381" sldId="257"/>
            <ac:spMk id="6" creationId="{744F4BFB-27BD-3216-2B89-CDF714EF7E82}"/>
          </ac:spMkLst>
        </pc:spChg>
        <pc:spChg chg="add del mod">
          <ac:chgData name="Felipe Kuncar" userId="3911eb75-7c70-4cec-bd1c-54d7f7adce88" providerId="ADAL" clId="{50D983D0-A79B-4FD9-AE54-87D39284803D}" dt="2025-08-15T03:16:36.458" v="1080" actId="1035"/>
          <ac:spMkLst>
            <pc:docMk/>
            <pc:sldMk cId="2102444381" sldId="257"/>
            <ac:spMk id="8" creationId="{C57ABA42-50DC-C84D-CE77-2E28DC24228A}"/>
          </ac:spMkLst>
        </pc:spChg>
        <pc:spChg chg="add mod">
          <ac:chgData name="Felipe Kuncar" userId="3911eb75-7c70-4cec-bd1c-54d7f7adce88" providerId="ADAL" clId="{50D983D0-A79B-4FD9-AE54-87D39284803D}" dt="2025-08-15T03:15:46.597" v="980" actId="20577"/>
          <ac:spMkLst>
            <pc:docMk/>
            <pc:sldMk cId="2102444381" sldId="257"/>
            <ac:spMk id="9" creationId="{43A96C62-8CC6-76C1-E8C7-83F3E0E4EEC7}"/>
          </ac:spMkLst>
        </pc:spChg>
        <pc:spChg chg="add mod">
          <ac:chgData name="Felipe Kuncar" userId="3911eb75-7c70-4cec-bd1c-54d7f7adce88" providerId="ADAL" clId="{50D983D0-A79B-4FD9-AE54-87D39284803D}" dt="2025-08-15T03:19:52.070" v="1146" actId="20577"/>
          <ac:spMkLst>
            <pc:docMk/>
            <pc:sldMk cId="2102444381" sldId="257"/>
            <ac:spMk id="10" creationId="{BA87A45F-6E20-F21D-BF99-6587C5ECE0B7}"/>
          </ac:spMkLst>
        </pc:spChg>
        <pc:picChg chg="add mod">
          <ac:chgData name="Felipe Kuncar" userId="3911eb75-7c70-4cec-bd1c-54d7f7adce88" providerId="ADAL" clId="{50D983D0-A79B-4FD9-AE54-87D39284803D}" dt="2025-08-15T03:00:53.018" v="183" actId="1076"/>
          <ac:picMkLst>
            <pc:docMk/>
            <pc:sldMk cId="2102444381" sldId="257"/>
            <ac:picMk id="4" creationId="{9EA28744-1722-8175-A04C-63E10ACF7AA5}"/>
          </ac:picMkLst>
        </pc:picChg>
      </pc:sldChg>
      <pc:sldChg chg="addSp delSp modSp add mod modAnim">
        <pc:chgData name="Felipe Kuncar" userId="3911eb75-7c70-4cec-bd1c-54d7f7adce88" providerId="ADAL" clId="{50D983D0-A79B-4FD9-AE54-87D39284803D}" dt="2025-08-15T05:12:56.378" v="3859"/>
        <pc:sldMkLst>
          <pc:docMk/>
          <pc:sldMk cId="962524671" sldId="258"/>
        </pc:sldMkLst>
        <pc:spChg chg="add mod">
          <ac:chgData name="Felipe Kuncar" userId="3911eb75-7c70-4cec-bd1c-54d7f7adce88" providerId="ADAL" clId="{50D983D0-A79B-4FD9-AE54-87D39284803D}" dt="2025-08-15T03:09:42.201" v="654" actId="20577"/>
          <ac:spMkLst>
            <pc:docMk/>
            <pc:sldMk cId="962524671" sldId="258"/>
            <ac:spMk id="2" creationId="{DA7F3721-C5D6-FBBD-BCCA-43A62E856099}"/>
          </ac:spMkLst>
        </pc:spChg>
        <pc:spChg chg="add del">
          <ac:chgData name="Felipe Kuncar" userId="3911eb75-7c70-4cec-bd1c-54d7f7adce88" providerId="ADAL" clId="{50D983D0-A79B-4FD9-AE54-87D39284803D}" dt="2025-08-15T03:12:40.304" v="845" actId="478"/>
          <ac:spMkLst>
            <pc:docMk/>
            <pc:sldMk cId="962524671" sldId="258"/>
            <ac:spMk id="3" creationId="{938AC08E-94BD-FC76-739D-006AE9B33F9A}"/>
          </ac:spMkLst>
        </pc:spChg>
        <pc:spChg chg="add mod">
          <ac:chgData name="Felipe Kuncar" userId="3911eb75-7c70-4cec-bd1c-54d7f7adce88" providerId="ADAL" clId="{50D983D0-A79B-4FD9-AE54-87D39284803D}" dt="2025-08-15T03:13:53.095" v="853"/>
          <ac:spMkLst>
            <pc:docMk/>
            <pc:sldMk cId="962524671" sldId="258"/>
            <ac:spMk id="7" creationId="{D84EA769-EBA9-AE4A-1E2C-DA5ECA75906C}"/>
          </ac:spMkLst>
        </pc:spChg>
        <pc:spChg chg="add mod">
          <ac:chgData name="Felipe Kuncar" userId="3911eb75-7c70-4cec-bd1c-54d7f7adce88" providerId="ADAL" clId="{50D983D0-A79B-4FD9-AE54-87D39284803D}" dt="2025-08-15T05:06:24.428" v="3656" actId="20577"/>
          <ac:spMkLst>
            <pc:docMk/>
            <pc:sldMk cId="962524671" sldId="258"/>
            <ac:spMk id="15" creationId="{C453B65C-AB5F-C797-C7FD-D9FAEE6DFD51}"/>
          </ac:spMkLst>
        </pc:spChg>
        <pc:picChg chg="add mod modCrop">
          <ac:chgData name="Felipe Kuncar" userId="3911eb75-7c70-4cec-bd1c-54d7f7adce88" providerId="ADAL" clId="{50D983D0-A79B-4FD9-AE54-87D39284803D}" dt="2025-08-15T03:42:38.995" v="1418" actId="1076"/>
          <ac:picMkLst>
            <pc:docMk/>
            <pc:sldMk cId="962524671" sldId="258"/>
            <ac:picMk id="5" creationId="{4683F24A-362F-1622-4D6C-C1C3D2547DFF}"/>
          </ac:picMkLst>
        </pc:picChg>
        <pc:picChg chg="add mod">
          <ac:chgData name="Felipe Kuncar" userId="3911eb75-7c70-4cec-bd1c-54d7f7adce88" providerId="ADAL" clId="{50D983D0-A79B-4FD9-AE54-87D39284803D}" dt="2025-08-15T03:13:53.095" v="853"/>
          <ac:picMkLst>
            <pc:docMk/>
            <pc:sldMk cId="962524671" sldId="258"/>
            <ac:picMk id="6" creationId="{E6F59327-D0E5-667C-28C6-BDF9882880B8}"/>
          </ac:picMkLst>
        </pc:picChg>
        <pc:cxnChg chg="add mod">
          <ac:chgData name="Felipe Kuncar" userId="3911eb75-7c70-4cec-bd1c-54d7f7adce88" providerId="ADAL" clId="{50D983D0-A79B-4FD9-AE54-87D39284803D}" dt="2025-08-15T03:44:44.982" v="1519" actId="1038"/>
          <ac:cxnSpMkLst>
            <pc:docMk/>
            <pc:sldMk cId="962524671" sldId="258"/>
            <ac:cxnSpMk id="9" creationId="{AAC4AD0E-37C5-F211-EC28-5C77C4F64F8E}"/>
          </ac:cxnSpMkLst>
        </pc:cxnChg>
        <pc:cxnChg chg="add mod">
          <ac:chgData name="Felipe Kuncar" userId="3911eb75-7c70-4cec-bd1c-54d7f7adce88" providerId="ADAL" clId="{50D983D0-A79B-4FD9-AE54-87D39284803D}" dt="2025-08-15T03:44:47.842" v="1529" actId="1036"/>
          <ac:cxnSpMkLst>
            <pc:docMk/>
            <pc:sldMk cId="962524671" sldId="258"/>
            <ac:cxnSpMk id="10" creationId="{B9FC5187-BBB7-2279-6319-834DEDE83972}"/>
          </ac:cxnSpMkLst>
        </pc:cxnChg>
      </pc:sldChg>
      <pc:sldChg chg="addSp modSp add del mod modAnim">
        <pc:chgData name="Felipe Kuncar" userId="3911eb75-7c70-4cec-bd1c-54d7f7adce88" providerId="ADAL" clId="{50D983D0-A79B-4FD9-AE54-87D39284803D}" dt="2025-08-15T04:14:22.128" v="3549" actId="47"/>
        <pc:sldMkLst>
          <pc:docMk/>
          <pc:sldMk cId="1182885601" sldId="259"/>
        </pc:sldMkLst>
        <pc:spChg chg="add mod">
          <ac:chgData name="Felipe Kuncar" userId="3911eb75-7c70-4cec-bd1c-54d7f7adce88" providerId="ADAL" clId="{50D983D0-A79B-4FD9-AE54-87D39284803D}" dt="2025-08-15T03:53:58.412" v="1905" actId="20577"/>
          <ac:spMkLst>
            <pc:docMk/>
            <pc:sldMk cId="1182885601" sldId="259"/>
            <ac:spMk id="2" creationId="{6CDF9D1E-BABA-ADE5-3CB3-7EB0836DEFEA}"/>
          </ac:spMkLst>
        </pc:spChg>
        <pc:spChg chg="add mod">
          <ac:chgData name="Felipe Kuncar" userId="3911eb75-7c70-4cec-bd1c-54d7f7adce88" providerId="ADAL" clId="{50D983D0-A79B-4FD9-AE54-87D39284803D}" dt="2025-08-15T03:56:01.482" v="2106" actId="20577"/>
          <ac:spMkLst>
            <pc:docMk/>
            <pc:sldMk cId="1182885601" sldId="259"/>
            <ac:spMk id="3" creationId="{7A9B9093-3749-2825-4171-4B354E8EECB0}"/>
          </ac:spMkLst>
        </pc:spChg>
        <pc:spChg chg="add mod">
          <ac:chgData name="Felipe Kuncar" userId="3911eb75-7c70-4cec-bd1c-54d7f7adce88" providerId="ADAL" clId="{50D983D0-A79B-4FD9-AE54-87D39284803D}" dt="2025-08-15T03:57:36.012" v="2248" actId="20577"/>
          <ac:spMkLst>
            <pc:docMk/>
            <pc:sldMk cId="1182885601" sldId="259"/>
            <ac:spMk id="6" creationId="{A7450782-E52A-3624-43D8-8CDE41FCCFBD}"/>
          </ac:spMkLst>
        </pc:spChg>
        <pc:picChg chg="add mod">
          <ac:chgData name="Felipe Kuncar" userId="3911eb75-7c70-4cec-bd1c-54d7f7adce88" providerId="ADAL" clId="{50D983D0-A79B-4FD9-AE54-87D39284803D}" dt="2025-08-15T03:57:07.126" v="2111" actId="1076"/>
          <ac:picMkLst>
            <pc:docMk/>
            <pc:sldMk cId="1182885601" sldId="259"/>
            <ac:picMk id="5" creationId="{CB05E9AA-DE8D-9DD7-B6EC-319ECF0462A2}"/>
          </ac:picMkLst>
        </pc:picChg>
      </pc:sldChg>
      <pc:sldChg chg="addSp delSp modSp add mod modAnim">
        <pc:chgData name="Felipe Kuncar" userId="3911eb75-7c70-4cec-bd1c-54d7f7adce88" providerId="ADAL" clId="{50D983D0-A79B-4FD9-AE54-87D39284803D}" dt="2025-08-15T05:13:56.992" v="3880"/>
        <pc:sldMkLst>
          <pc:docMk/>
          <pc:sldMk cId="1246224990" sldId="260"/>
        </pc:sldMkLst>
        <pc:spChg chg="add mod">
          <ac:chgData name="Felipe Kuncar" userId="3911eb75-7c70-4cec-bd1c-54d7f7adce88" providerId="ADAL" clId="{50D983D0-A79B-4FD9-AE54-87D39284803D}" dt="2025-08-15T05:10:09.421" v="3815" actId="1076"/>
          <ac:spMkLst>
            <pc:docMk/>
            <pc:sldMk cId="1246224990" sldId="260"/>
            <ac:spMk id="3" creationId="{0E5EF826-FF9D-771D-02B4-B1D3DFFDA016}"/>
          </ac:spMkLst>
        </pc:spChg>
        <pc:spChg chg="add mod">
          <ac:chgData name="Felipe Kuncar" userId="3911eb75-7c70-4cec-bd1c-54d7f7adce88" providerId="ADAL" clId="{50D983D0-A79B-4FD9-AE54-87D39284803D}" dt="2025-08-15T05:10:07.463" v="3814" actId="1036"/>
          <ac:spMkLst>
            <pc:docMk/>
            <pc:sldMk cId="1246224990" sldId="260"/>
            <ac:spMk id="4" creationId="{C44C7E97-4265-39BA-9399-7891C20B0265}"/>
          </ac:spMkLst>
        </pc:spChg>
        <pc:spChg chg="add mod">
          <ac:chgData name="Felipe Kuncar" userId="3911eb75-7c70-4cec-bd1c-54d7f7adce88" providerId="ADAL" clId="{50D983D0-A79B-4FD9-AE54-87D39284803D}" dt="2025-08-15T05:10:07.463" v="3814" actId="1036"/>
          <ac:spMkLst>
            <pc:docMk/>
            <pc:sldMk cId="1246224990" sldId="260"/>
            <ac:spMk id="5" creationId="{835BC354-DD7F-143D-77E0-526065ED724B}"/>
          </ac:spMkLst>
        </pc:spChg>
        <pc:spChg chg="add mod">
          <ac:chgData name="Felipe Kuncar" userId="3911eb75-7c70-4cec-bd1c-54d7f7adce88" providerId="ADAL" clId="{50D983D0-A79B-4FD9-AE54-87D39284803D}" dt="2025-08-15T05:10:12.565" v="3816"/>
          <ac:spMkLst>
            <pc:docMk/>
            <pc:sldMk cId="1246224990" sldId="260"/>
            <ac:spMk id="14" creationId="{67C2CA20-6509-F6C5-67CC-5ADD5C28B66B}"/>
          </ac:spMkLst>
        </pc:spChg>
        <pc:picChg chg="add del mod modCrop">
          <ac:chgData name="Felipe Kuncar" userId="3911eb75-7c70-4cec-bd1c-54d7f7adce88" providerId="ADAL" clId="{50D983D0-A79B-4FD9-AE54-87D39284803D}" dt="2025-08-15T05:09:17.880" v="3772" actId="478"/>
          <ac:picMkLst>
            <pc:docMk/>
            <pc:sldMk cId="1246224990" sldId="260"/>
            <ac:picMk id="2" creationId="{59C4D9C4-D903-931F-34C3-C6D687133585}"/>
          </ac:picMkLst>
        </pc:picChg>
        <pc:picChg chg="add mod modCrop">
          <ac:chgData name="Felipe Kuncar" userId="3911eb75-7c70-4cec-bd1c-54d7f7adce88" providerId="ADAL" clId="{50D983D0-A79B-4FD9-AE54-87D39284803D}" dt="2025-08-15T05:10:07.463" v="3814" actId="1036"/>
          <ac:picMkLst>
            <pc:docMk/>
            <pc:sldMk cId="1246224990" sldId="260"/>
            <ac:picMk id="13" creationId="{8615C7F7-F502-0EFA-0F2E-CA4C2C4113BF}"/>
          </ac:picMkLst>
        </pc:picChg>
        <pc:cxnChg chg="add del">
          <ac:chgData name="Felipe Kuncar" userId="3911eb75-7c70-4cec-bd1c-54d7f7adce88" providerId="ADAL" clId="{50D983D0-A79B-4FD9-AE54-87D39284803D}" dt="2025-08-15T04:16:36.046" v="3600" actId="478"/>
          <ac:cxnSpMkLst>
            <pc:docMk/>
            <pc:sldMk cId="1246224990" sldId="260"/>
            <ac:cxnSpMk id="7" creationId="{8D5BEFB0-7537-2796-AEF8-7413B0018481}"/>
          </ac:cxnSpMkLst>
        </pc:cxnChg>
        <pc:cxnChg chg="add del mod">
          <ac:chgData name="Felipe Kuncar" userId="3911eb75-7c70-4cec-bd1c-54d7f7adce88" providerId="ADAL" clId="{50D983D0-A79B-4FD9-AE54-87D39284803D}" dt="2025-08-15T04:16:36.326" v="3601" actId="478"/>
          <ac:cxnSpMkLst>
            <pc:docMk/>
            <pc:sldMk cId="1246224990" sldId="260"/>
            <ac:cxnSpMk id="8" creationId="{1630B325-1C8C-0160-03C9-50FEE801035D}"/>
          </ac:cxnSpMkLst>
        </pc:cxnChg>
        <pc:cxnChg chg="add mod">
          <ac:chgData name="Felipe Kuncar" userId="3911eb75-7c70-4cec-bd1c-54d7f7adce88" providerId="ADAL" clId="{50D983D0-A79B-4FD9-AE54-87D39284803D}" dt="2025-08-15T05:10:07.463" v="3814" actId="1036"/>
          <ac:cxnSpMkLst>
            <pc:docMk/>
            <pc:sldMk cId="1246224990" sldId="260"/>
            <ac:cxnSpMk id="9" creationId="{A5B6A3F2-C97C-2083-EA43-24860040775B}"/>
          </ac:cxnSpMkLst>
        </pc:cxnChg>
        <pc:cxnChg chg="add mod">
          <ac:chgData name="Felipe Kuncar" userId="3911eb75-7c70-4cec-bd1c-54d7f7adce88" providerId="ADAL" clId="{50D983D0-A79B-4FD9-AE54-87D39284803D}" dt="2025-08-15T05:10:07.463" v="3814" actId="1036"/>
          <ac:cxnSpMkLst>
            <pc:docMk/>
            <pc:sldMk cId="1246224990" sldId="260"/>
            <ac:cxnSpMk id="12" creationId="{133627FC-96FE-5482-AC0B-181523F3D731}"/>
          </ac:cxnSpMkLst>
        </pc:cxnChg>
      </pc:sldChg>
      <pc:sldChg chg="addSp modSp add mod">
        <pc:chgData name="Felipe Kuncar" userId="3911eb75-7c70-4cec-bd1c-54d7f7adce88" providerId="ADAL" clId="{50D983D0-A79B-4FD9-AE54-87D39284803D}" dt="2025-08-15T05:11:11.340" v="3850" actId="1076"/>
        <pc:sldMkLst>
          <pc:docMk/>
          <pc:sldMk cId="3019197386" sldId="261"/>
        </pc:sldMkLst>
        <pc:spChg chg="add mod">
          <ac:chgData name="Felipe Kuncar" userId="3911eb75-7c70-4cec-bd1c-54d7f7adce88" providerId="ADAL" clId="{50D983D0-A79B-4FD9-AE54-87D39284803D}" dt="2025-08-15T05:10:21.594" v="3845" actId="20577"/>
          <ac:spMkLst>
            <pc:docMk/>
            <pc:sldMk cId="3019197386" sldId="261"/>
            <ac:spMk id="2" creationId="{A1E7841F-AD70-3114-39F7-94468363FFB8}"/>
          </ac:spMkLst>
        </pc:spChg>
        <pc:picChg chg="add mod">
          <ac:chgData name="Felipe Kuncar" userId="3911eb75-7c70-4cec-bd1c-54d7f7adce88" providerId="ADAL" clId="{50D983D0-A79B-4FD9-AE54-87D39284803D}" dt="2025-08-15T05:11:11.340" v="3850" actId="1076"/>
          <ac:picMkLst>
            <pc:docMk/>
            <pc:sldMk cId="3019197386" sldId="261"/>
            <ac:picMk id="4" creationId="{C9898735-6101-8DA4-9A49-0A5A0C062689}"/>
          </ac:picMkLst>
        </pc:picChg>
      </pc:sldChg>
      <pc:sldChg chg="addSp delSp modSp add mod delAnim modAnim modNotesTx">
        <pc:chgData name="Felipe Kuncar" userId="3911eb75-7c70-4cec-bd1c-54d7f7adce88" providerId="ADAL" clId="{50D983D0-A79B-4FD9-AE54-87D39284803D}" dt="2025-08-15T03:38:27.814" v="1413" actId="20577"/>
        <pc:sldMkLst>
          <pc:docMk/>
          <pc:sldMk cId="945984159" sldId="262"/>
        </pc:sldMkLst>
        <pc:spChg chg="del">
          <ac:chgData name="Felipe Kuncar" userId="3911eb75-7c70-4cec-bd1c-54d7f7adce88" providerId="ADAL" clId="{50D983D0-A79B-4FD9-AE54-87D39284803D}" dt="2025-08-15T03:21:06.750" v="1148" actId="478"/>
          <ac:spMkLst>
            <pc:docMk/>
            <pc:sldMk cId="945984159" sldId="262"/>
            <ac:spMk id="7" creationId="{21130B86-DE01-C90A-AD6B-1B3FE6E5D803}"/>
          </ac:spMkLst>
        </pc:spChg>
        <pc:picChg chg="add mod modCrop">
          <ac:chgData name="Felipe Kuncar" userId="3911eb75-7c70-4cec-bd1c-54d7f7adce88" providerId="ADAL" clId="{50D983D0-A79B-4FD9-AE54-87D39284803D}" dt="2025-08-15T03:32:35.908" v="1165" actId="1076"/>
          <ac:picMkLst>
            <pc:docMk/>
            <pc:sldMk cId="945984159" sldId="262"/>
            <ac:picMk id="3" creationId="{E481F3C6-C5D6-9346-EB8D-1156C45FC0E0}"/>
          </ac:picMkLst>
        </pc:picChg>
        <pc:picChg chg="add mod">
          <ac:chgData name="Felipe Kuncar" userId="3911eb75-7c70-4cec-bd1c-54d7f7adce88" providerId="ADAL" clId="{50D983D0-A79B-4FD9-AE54-87D39284803D}" dt="2025-08-15T03:33:57.209" v="1173" actId="1076"/>
          <ac:picMkLst>
            <pc:docMk/>
            <pc:sldMk cId="945984159" sldId="262"/>
            <ac:picMk id="4" creationId="{B3DF84EE-241E-32B7-0F32-B20EE082FE7D}"/>
          </ac:picMkLst>
        </pc:picChg>
        <pc:picChg chg="del">
          <ac:chgData name="Felipe Kuncar" userId="3911eb75-7c70-4cec-bd1c-54d7f7adce88" providerId="ADAL" clId="{50D983D0-A79B-4FD9-AE54-87D39284803D}" dt="2025-08-15T03:21:06.750" v="1148" actId="478"/>
          <ac:picMkLst>
            <pc:docMk/>
            <pc:sldMk cId="945984159" sldId="262"/>
            <ac:picMk id="5" creationId="{DE83B24C-1DB1-FEF1-4222-8EE0726DF27D}"/>
          </ac:picMkLst>
        </pc:picChg>
        <pc:picChg chg="del">
          <ac:chgData name="Felipe Kuncar" userId="3911eb75-7c70-4cec-bd1c-54d7f7adce88" providerId="ADAL" clId="{50D983D0-A79B-4FD9-AE54-87D39284803D}" dt="2025-08-15T03:21:07.190" v="1149" actId="478"/>
          <ac:picMkLst>
            <pc:docMk/>
            <pc:sldMk cId="945984159" sldId="262"/>
            <ac:picMk id="6" creationId="{27A18C03-D514-C1E3-B792-F8946B55ECD0}"/>
          </ac:picMkLst>
        </pc:picChg>
        <pc:cxnChg chg="del">
          <ac:chgData name="Felipe Kuncar" userId="3911eb75-7c70-4cec-bd1c-54d7f7adce88" providerId="ADAL" clId="{50D983D0-A79B-4FD9-AE54-87D39284803D}" dt="2025-08-15T03:21:06.750" v="1148" actId="478"/>
          <ac:cxnSpMkLst>
            <pc:docMk/>
            <pc:sldMk cId="945984159" sldId="262"/>
            <ac:cxnSpMk id="9" creationId="{66D2F3FD-8545-214F-59F4-271020F7FAE1}"/>
          </ac:cxnSpMkLst>
        </pc:cxnChg>
        <pc:cxnChg chg="del">
          <ac:chgData name="Felipe Kuncar" userId="3911eb75-7c70-4cec-bd1c-54d7f7adce88" providerId="ADAL" clId="{50D983D0-A79B-4FD9-AE54-87D39284803D}" dt="2025-08-15T03:21:06.750" v="1148" actId="478"/>
          <ac:cxnSpMkLst>
            <pc:docMk/>
            <pc:sldMk cId="945984159" sldId="262"/>
            <ac:cxnSpMk id="10" creationId="{B2641F91-AAAE-9978-A78B-39AD82B66CF0}"/>
          </ac:cxnSpMkLst>
        </pc:cxnChg>
      </pc:sldChg>
      <pc:sldChg chg="addSp delSp modSp add mod delAnim modAnim">
        <pc:chgData name="Felipe Kuncar" userId="3911eb75-7c70-4cec-bd1c-54d7f7adce88" providerId="ADAL" clId="{50D983D0-A79B-4FD9-AE54-87D39284803D}" dt="2025-08-15T05:13:01.397" v="3860"/>
        <pc:sldMkLst>
          <pc:docMk/>
          <pc:sldMk cId="3901223197" sldId="263"/>
        </pc:sldMkLst>
        <pc:spChg chg="mod">
          <ac:chgData name="Felipe Kuncar" userId="3911eb75-7c70-4cec-bd1c-54d7f7adce88" providerId="ADAL" clId="{50D983D0-A79B-4FD9-AE54-87D39284803D}" dt="2025-08-15T03:44:25.194" v="1506" actId="1076"/>
          <ac:spMkLst>
            <pc:docMk/>
            <pc:sldMk cId="3901223197" sldId="263"/>
            <ac:spMk id="7" creationId="{9501481C-438F-0C28-3D44-341ADA78293C}"/>
          </ac:spMkLst>
        </pc:spChg>
        <pc:spChg chg="add mod">
          <ac:chgData name="Felipe Kuncar" userId="3911eb75-7c70-4cec-bd1c-54d7f7adce88" providerId="ADAL" clId="{50D983D0-A79B-4FD9-AE54-87D39284803D}" dt="2025-08-15T05:06:19.700" v="3644" actId="20577"/>
          <ac:spMkLst>
            <pc:docMk/>
            <pc:sldMk cId="3901223197" sldId="263"/>
            <ac:spMk id="12" creationId="{8CB02FF5-1C04-43C9-B04D-6F0158F29DD6}"/>
          </ac:spMkLst>
        </pc:spChg>
        <pc:spChg chg="add mod">
          <ac:chgData name="Felipe Kuncar" userId="3911eb75-7c70-4cec-bd1c-54d7f7adce88" providerId="ADAL" clId="{50D983D0-A79B-4FD9-AE54-87D39284803D}" dt="2025-08-15T03:46:25.198" v="1660" actId="1076"/>
          <ac:spMkLst>
            <pc:docMk/>
            <pc:sldMk cId="3901223197" sldId="263"/>
            <ac:spMk id="13" creationId="{E677C5CA-5A59-314C-7E5B-3E67B4D0C731}"/>
          </ac:spMkLst>
        </pc:spChg>
        <pc:picChg chg="add mod">
          <ac:chgData name="Felipe Kuncar" userId="3911eb75-7c70-4cec-bd1c-54d7f7adce88" providerId="ADAL" clId="{50D983D0-A79B-4FD9-AE54-87D39284803D}" dt="2025-08-15T03:43:53.498" v="1487" actId="1076"/>
          <ac:picMkLst>
            <pc:docMk/>
            <pc:sldMk cId="3901223197" sldId="263"/>
            <ac:picMk id="4" creationId="{B26CA3A2-482C-26C4-2792-E9F4CD3D761C}"/>
          </ac:picMkLst>
        </pc:picChg>
        <pc:picChg chg="del">
          <ac:chgData name="Felipe Kuncar" userId="3911eb75-7c70-4cec-bd1c-54d7f7adce88" providerId="ADAL" clId="{50D983D0-A79B-4FD9-AE54-87D39284803D}" dt="2025-08-15T03:38:58.790" v="1415" actId="478"/>
          <ac:picMkLst>
            <pc:docMk/>
            <pc:sldMk cId="3901223197" sldId="263"/>
            <ac:picMk id="6" creationId="{437C6B31-FC19-66CD-8099-A89B9763F913}"/>
          </ac:picMkLst>
        </pc:picChg>
        <pc:cxnChg chg="mod">
          <ac:chgData name="Felipe Kuncar" userId="3911eb75-7c70-4cec-bd1c-54d7f7adce88" providerId="ADAL" clId="{50D983D0-A79B-4FD9-AE54-87D39284803D}" dt="2025-08-15T03:44:33.704" v="1508" actId="14100"/>
          <ac:cxnSpMkLst>
            <pc:docMk/>
            <pc:sldMk cId="3901223197" sldId="263"/>
            <ac:cxnSpMk id="9" creationId="{DEE93B84-49D7-02E4-7881-EF3AAC277152}"/>
          </ac:cxnSpMkLst>
        </pc:cxnChg>
        <pc:cxnChg chg="mod">
          <ac:chgData name="Felipe Kuncar" userId="3911eb75-7c70-4cec-bd1c-54d7f7adce88" providerId="ADAL" clId="{50D983D0-A79B-4FD9-AE54-87D39284803D}" dt="2025-08-15T03:44:38.613" v="1514" actId="14100"/>
          <ac:cxnSpMkLst>
            <pc:docMk/>
            <pc:sldMk cId="3901223197" sldId="263"/>
            <ac:cxnSpMk id="10" creationId="{35ED5B99-B8C5-F19D-C580-678888B5C998}"/>
          </ac:cxnSpMkLst>
        </pc:cxnChg>
      </pc:sldChg>
      <pc:sldChg chg="addSp delSp modSp add mod modAnim">
        <pc:chgData name="Felipe Kuncar" userId="3911eb75-7c70-4cec-bd1c-54d7f7adce88" providerId="ADAL" clId="{50D983D0-A79B-4FD9-AE54-87D39284803D}" dt="2025-08-15T05:13:03.338" v="3861"/>
        <pc:sldMkLst>
          <pc:docMk/>
          <pc:sldMk cId="3411300604" sldId="264"/>
        </pc:sldMkLst>
        <pc:spChg chg="mod">
          <ac:chgData name="Felipe Kuncar" userId="3911eb75-7c70-4cec-bd1c-54d7f7adce88" providerId="ADAL" clId="{50D983D0-A79B-4FD9-AE54-87D39284803D}" dt="2025-08-15T03:49:13.050" v="1692" actId="20577"/>
          <ac:spMkLst>
            <pc:docMk/>
            <pc:sldMk cId="3411300604" sldId="264"/>
            <ac:spMk id="7" creationId="{8E6BE460-0BFD-EB05-2126-C8093451724B}"/>
          </ac:spMkLst>
        </pc:spChg>
        <pc:spChg chg="mod">
          <ac:chgData name="Felipe Kuncar" userId="3911eb75-7c70-4cec-bd1c-54d7f7adce88" providerId="ADAL" clId="{50D983D0-A79B-4FD9-AE54-87D39284803D}" dt="2025-08-15T05:06:30.685" v="3667" actId="1076"/>
          <ac:spMkLst>
            <pc:docMk/>
            <pc:sldMk cId="3411300604" sldId="264"/>
            <ac:spMk id="12" creationId="{EAA1B148-B25F-70A7-380E-BFC76570552E}"/>
          </ac:spMkLst>
        </pc:spChg>
        <pc:spChg chg="mod">
          <ac:chgData name="Felipe Kuncar" userId="3911eb75-7c70-4cec-bd1c-54d7f7adce88" providerId="ADAL" clId="{50D983D0-A79B-4FD9-AE54-87D39284803D}" dt="2025-08-15T03:49:24.409" v="1718" actId="20577"/>
          <ac:spMkLst>
            <pc:docMk/>
            <pc:sldMk cId="3411300604" sldId="264"/>
            <ac:spMk id="13" creationId="{E785E8EC-8318-482D-26F4-3681E39EB7CD}"/>
          </ac:spMkLst>
        </pc:spChg>
        <pc:picChg chg="del">
          <ac:chgData name="Felipe Kuncar" userId="3911eb75-7c70-4cec-bd1c-54d7f7adce88" providerId="ADAL" clId="{50D983D0-A79B-4FD9-AE54-87D39284803D}" dt="2025-08-15T03:48:50.021" v="1667" actId="478"/>
          <ac:picMkLst>
            <pc:docMk/>
            <pc:sldMk cId="3411300604" sldId="264"/>
            <ac:picMk id="4" creationId="{77D35894-5F83-CB04-0B77-0A2A9383A3F6}"/>
          </ac:picMkLst>
        </pc:picChg>
        <pc:picChg chg="add mod">
          <ac:chgData name="Felipe Kuncar" userId="3911eb75-7c70-4cec-bd1c-54d7f7adce88" providerId="ADAL" clId="{50D983D0-A79B-4FD9-AE54-87D39284803D}" dt="2025-08-15T03:49:01.306" v="1675" actId="1076"/>
          <ac:picMkLst>
            <pc:docMk/>
            <pc:sldMk cId="3411300604" sldId="264"/>
            <ac:picMk id="11" creationId="{AF97F494-4713-2C52-7DCA-3BE4CC9C1557}"/>
          </ac:picMkLst>
        </pc:picChg>
        <pc:cxnChg chg="mod">
          <ac:chgData name="Felipe Kuncar" userId="3911eb75-7c70-4cec-bd1c-54d7f7adce88" providerId="ADAL" clId="{50D983D0-A79B-4FD9-AE54-87D39284803D}" dt="2025-08-15T03:48:38.522" v="1664" actId="1076"/>
          <ac:cxnSpMkLst>
            <pc:docMk/>
            <pc:sldMk cId="3411300604" sldId="264"/>
            <ac:cxnSpMk id="9" creationId="{B9F78B73-BA3E-1A61-54D5-E466FE801F58}"/>
          </ac:cxnSpMkLst>
        </pc:cxnChg>
        <pc:cxnChg chg="mod">
          <ac:chgData name="Felipe Kuncar" userId="3911eb75-7c70-4cec-bd1c-54d7f7adce88" providerId="ADAL" clId="{50D983D0-A79B-4FD9-AE54-87D39284803D}" dt="2025-08-15T03:49:45.402" v="1731" actId="1036"/>
          <ac:cxnSpMkLst>
            <pc:docMk/>
            <pc:sldMk cId="3411300604" sldId="264"/>
            <ac:cxnSpMk id="10" creationId="{FFE8E405-9B80-CFBD-372B-66152B4F8503}"/>
          </ac:cxnSpMkLst>
        </pc:cxnChg>
      </pc:sldChg>
      <pc:sldChg chg="addSp delSp modSp add mod modAnim">
        <pc:chgData name="Felipe Kuncar" userId="3911eb75-7c70-4cec-bd1c-54d7f7adce88" providerId="ADAL" clId="{50D983D0-A79B-4FD9-AE54-87D39284803D}" dt="2025-08-15T05:13:04.960" v="3862"/>
        <pc:sldMkLst>
          <pc:docMk/>
          <pc:sldMk cId="118514942" sldId="265"/>
        </pc:sldMkLst>
        <pc:spChg chg="mod">
          <ac:chgData name="Felipe Kuncar" userId="3911eb75-7c70-4cec-bd1c-54d7f7adce88" providerId="ADAL" clId="{50D983D0-A79B-4FD9-AE54-87D39284803D}" dt="2025-08-15T03:52:18.237" v="1758" actId="20577"/>
          <ac:spMkLst>
            <pc:docMk/>
            <pc:sldMk cId="118514942" sldId="265"/>
            <ac:spMk id="7" creationId="{C1320CCC-7A2C-5FC7-EBC6-531BDF05C4ED}"/>
          </ac:spMkLst>
        </pc:spChg>
        <pc:spChg chg="add mod">
          <ac:chgData name="Felipe Kuncar" userId="3911eb75-7c70-4cec-bd1c-54d7f7adce88" providerId="ADAL" clId="{50D983D0-A79B-4FD9-AE54-87D39284803D}" dt="2025-08-15T03:53:29.774" v="1848" actId="20577"/>
          <ac:spMkLst>
            <pc:docMk/>
            <pc:sldMk cId="118514942" sldId="265"/>
            <ac:spMk id="8" creationId="{9429953B-488F-1F7B-6898-4A99AE78D7F5}"/>
          </ac:spMkLst>
        </pc:spChg>
        <pc:spChg chg="mod">
          <ac:chgData name="Felipe Kuncar" userId="3911eb75-7c70-4cec-bd1c-54d7f7adce88" providerId="ADAL" clId="{50D983D0-A79B-4FD9-AE54-87D39284803D}" dt="2025-08-15T05:06:36.247" v="3677" actId="20577"/>
          <ac:spMkLst>
            <pc:docMk/>
            <pc:sldMk cId="118514942" sldId="265"/>
            <ac:spMk id="12" creationId="{FEFB9DF8-1B78-ABAD-FAD8-7B57AC23F72B}"/>
          </ac:spMkLst>
        </pc:spChg>
        <pc:spChg chg="del">
          <ac:chgData name="Felipe Kuncar" userId="3911eb75-7c70-4cec-bd1c-54d7f7adce88" providerId="ADAL" clId="{50D983D0-A79B-4FD9-AE54-87D39284803D}" dt="2025-08-15T03:53:04.165" v="1764" actId="478"/>
          <ac:spMkLst>
            <pc:docMk/>
            <pc:sldMk cId="118514942" sldId="265"/>
            <ac:spMk id="13" creationId="{E4DA8B60-70CA-D020-23F9-02EBB2D8B725}"/>
          </ac:spMkLst>
        </pc:spChg>
        <pc:picChg chg="add mod">
          <ac:chgData name="Felipe Kuncar" userId="3911eb75-7c70-4cec-bd1c-54d7f7adce88" providerId="ADAL" clId="{50D983D0-A79B-4FD9-AE54-87D39284803D}" dt="2025-08-15T03:51:57.798" v="1750" actId="1076"/>
          <ac:picMkLst>
            <pc:docMk/>
            <pc:sldMk cId="118514942" sldId="265"/>
            <ac:picMk id="6" creationId="{DD8576F0-A5D3-EF11-B917-C8840E05E977}"/>
          </ac:picMkLst>
        </pc:picChg>
        <pc:picChg chg="del mod">
          <ac:chgData name="Felipe Kuncar" userId="3911eb75-7c70-4cec-bd1c-54d7f7adce88" providerId="ADAL" clId="{50D983D0-A79B-4FD9-AE54-87D39284803D}" dt="2025-08-15T03:51:42.589" v="1742" actId="478"/>
          <ac:picMkLst>
            <pc:docMk/>
            <pc:sldMk cId="118514942" sldId="265"/>
            <ac:picMk id="11" creationId="{D769C814-13ED-D9A3-C7F8-B1A11F79A4EA}"/>
          </ac:picMkLst>
        </pc:picChg>
        <pc:cxnChg chg="mod">
          <ac:chgData name="Felipe Kuncar" userId="3911eb75-7c70-4cec-bd1c-54d7f7adce88" providerId="ADAL" clId="{50D983D0-A79B-4FD9-AE54-87D39284803D}" dt="2025-08-15T03:51:39.899" v="1739" actId="1036"/>
          <ac:cxnSpMkLst>
            <pc:docMk/>
            <pc:sldMk cId="118514942" sldId="265"/>
            <ac:cxnSpMk id="9" creationId="{CCE0707B-09EA-54B7-A95E-10F9343E61E0}"/>
          </ac:cxnSpMkLst>
        </pc:cxnChg>
        <pc:cxnChg chg="mod">
          <ac:chgData name="Felipe Kuncar" userId="3911eb75-7c70-4cec-bd1c-54d7f7adce88" providerId="ADAL" clId="{50D983D0-A79B-4FD9-AE54-87D39284803D}" dt="2025-08-15T03:51:41.444" v="1740" actId="1076"/>
          <ac:cxnSpMkLst>
            <pc:docMk/>
            <pc:sldMk cId="118514942" sldId="265"/>
            <ac:cxnSpMk id="10" creationId="{DC119AC8-1D9A-6568-82E3-9D465F21222F}"/>
          </ac:cxnSpMkLst>
        </pc:cxnChg>
      </pc:sldChg>
      <pc:sldChg chg="addSp delSp modSp add mod ord delAnim modAnim">
        <pc:chgData name="Felipe Kuncar" userId="3911eb75-7c70-4cec-bd1c-54d7f7adce88" providerId="ADAL" clId="{50D983D0-A79B-4FD9-AE54-87D39284803D}" dt="2025-08-15T05:13:15.955" v="3866"/>
        <pc:sldMkLst>
          <pc:docMk/>
          <pc:sldMk cId="2503795531" sldId="266"/>
        </pc:sldMkLst>
        <pc:spChg chg="mod">
          <ac:chgData name="Felipe Kuncar" userId="3911eb75-7c70-4cec-bd1c-54d7f7adce88" providerId="ADAL" clId="{50D983D0-A79B-4FD9-AE54-87D39284803D}" dt="2025-08-15T03:58:53.309" v="2332" actId="20577"/>
          <ac:spMkLst>
            <pc:docMk/>
            <pc:sldMk cId="2503795531" sldId="266"/>
            <ac:spMk id="3" creationId="{8544B099-5903-3B3E-3BEA-CF191A93A9F0}"/>
          </ac:spMkLst>
        </pc:spChg>
        <pc:spChg chg="add mod">
          <ac:chgData name="Felipe Kuncar" userId="3911eb75-7c70-4cec-bd1c-54d7f7adce88" providerId="ADAL" clId="{50D983D0-A79B-4FD9-AE54-87D39284803D}" dt="2025-08-15T04:03:14.551" v="2400" actId="403"/>
          <ac:spMkLst>
            <pc:docMk/>
            <pc:sldMk cId="2503795531" sldId="266"/>
            <ac:spMk id="4" creationId="{0506E275-CE68-A7A4-19CD-F8C53004ACAE}"/>
          </ac:spMkLst>
        </pc:spChg>
        <pc:spChg chg="del">
          <ac:chgData name="Felipe Kuncar" userId="3911eb75-7c70-4cec-bd1c-54d7f7adce88" providerId="ADAL" clId="{50D983D0-A79B-4FD9-AE54-87D39284803D}" dt="2025-08-15T03:58:01.511" v="2250" actId="478"/>
          <ac:spMkLst>
            <pc:docMk/>
            <pc:sldMk cId="2503795531" sldId="266"/>
            <ac:spMk id="6" creationId="{65E37252-1357-CC96-B9B9-75C64FE4E8FC}"/>
          </ac:spMkLst>
        </pc:spChg>
        <pc:spChg chg="add mod">
          <ac:chgData name="Felipe Kuncar" userId="3911eb75-7c70-4cec-bd1c-54d7f7adce88" providerId="ADAL" clId="{50D983D0-A79B-4FD9-AE54-87D39284803D}" dt="2025-08-15T04:03:22.601" v="2407" actId="1036"/>
          <ac:spMkLst>
            <pc:docMk/>
            <pc:sldMk cId="2503795531" sldId="266"/>
            <ac:spMk id="7" creationId="{44C5FE41-0193-FF8A-1120-18B335EE0C63}"/>
          </ac:spMkLst>
        </pc:spChg>
        <pc:spChg chg="add mod">
          <ac:chgData name="Felipe Kuncar" userId="3911eb75-7c70-4cec-bd1c-54d7f7adce88" providerId="ADAL" clId="{50D983D0-A79B-4FD9-AE54-87D39284803D}" dt="2025-08-15T04:03:25.640" v="2408" actId="1076"/>
          <ac:spMkLst>
            <pc:docMk/>
            <pc:sldMk cId="2503795531" sldId="266"/>
            <ac:spMk id="8" creationId="{7A684403-AD31-259B-6798-C10A950B8536}"/>
          </ac:spMkLst>
        </pc:spChg>
        <pc:picChg chg="del">
          <ac:chgData name="Felipe Kuncar" userId="3911eb75-7c70-4cec-bd1c-54d7f7adce88" providerId="ADAL" clId="{50D983D0-A79B-4FD9-AE54-87D39284803D}" dt="2025-08-15T03:58:01.511" v="2250" actId="478"/>
          <ac:picMkLst>
            <pc:docMk/>
            <pc:sldMk cId="2503795531" sldId="266"/>
            <ac:picMk id="5" creationId="{C6E74012-10C1-3804-E397-6CAD5018E7DA}"/>
          </ac:picMkLst>
        </pc:picChg>
      </pc:sldChg>
      <pc:sldChg chg="add del">
        <pc:chgData name="Felipe Kuncar" userId="3911eb75-7c70-4cec-bd1c-54d7f7adce88" providerId="ADAL" clId="{50D983D0-A79B-4FD9-AE54-87D39284803D}" dt="2025-08-15T03:54:09.612" v="1907"/>
        <pc:sldMkLst>
          <pc:docMk/>
          <pc:sldMk cId="3069859060" sldId="266"/>
        </pc:sldMkLst>
      </pc:sldChg>
      <pc:sldChg chg="modSp add mod modAnim">
        <pc:chgData name="Felipe Kuncar" userId="3911eb75-7c70-4cec-bd1c-54d7f7adce88" providerId="ADAL" clId="{50D983D0-A79B-4FD9-AE54-87D39284803D}" dt="2025-08-15T05:13:24.011" v="3869"/>
        <pc:sldMkLst>
          <pc:docMk/>
          <pc:sldMk cId="1153982442" sldId="267"/>
        </pc:sldMkLst>
        <pc:spChg chg="mod">
          <ac:chgData name="Felipe Kuncar" userId="3911eb75-7c70-4cec-bd1c-54d7f7adce88" providerId="ADAL" clId="{50D983D0-A79B-4FD9-AE54-87D39284803D}" dt="2025-08-15T04:03:48.720" v="2477" actId="20577"/>
          <ac:spMkLst>
            <pc:docMk/>
            <pc:sldMk cId="1153982442" sldId="267"/>
            <ac:spMk id="3" creationId="{7426AB00-E8A7-DC33-7824-5FC5D969F6A4}"/>
          </ac:spMkLst>
        </pc:spChg>
        <pc:spChg chg="mod">
          <ac:chgData name="Felipe Kuncar" userId="3911eb75-7c70-4cec-bd1c-54d7f7adce88" providerId="ADAL" clId="{50D983D0-A79B-4FD9-AE54-87D39284803D}" dt="2025-08-15T04:03:58.319" v="2479" actId="207"/>
          <ac:spMkLst>
            <pc:docMk/>
            <pc:sldMk cId="1153982442" sldId="267"/>
            <ac:spMk id="4" creationId="{9864E887-7335-B0BD-8C32-9902B5DC5B18}"/>
          </ac:spMkLst>
        </pc:spChg>
        <pc:spChg chg="mod">
          <ac:chgData name="Felipe Kuncar" userId="3911eb75-7c70-4cec-bd1c-54d7f7adce88" providerId="ADAL" clId="{50D983D0-A79B-4FD9-AE54-87D39284803D}" dt="2025-08-15T04:03:55.630" v="2478" actId="207"/>
          <ac:spMkLst>
            <pc:docMk/>
            <pc:sldMk cId="1153982442" sldId="267"/>
            <ac:spMk id="7" creationId="{E15D36F7-E50E-10C7-90A0-35CCB0CEA04C}"/>
          </ac:spMkLst>
        </pc:spChg>
      </pc:sldChg>
      <pc:sldChg chg="modSp add mod modAnim">
        <pc:chgData name="Felipe Kuncar" userId="3911eb75-7c70-4cec-bd1c-54d7f7adce88" providerId="ADAL" clId="{50D983D0-A79B-4FD9-AE54-87D39284803D}" dt="2025-08-15T05:13:26.405" v="3870"/>
        <pc:sldMkLst>
          <pc:docMk/>
          <pc:sldMk cId="3591563535" sldId="268"/>
        </pc:sldMkLst>
        <pc:spChg chg="mod">
          <ac:chgData name="Felipe Kuncar" userId="3911eb75-7c70-4cec-bd1c-54d7f7adce88" providerId="ADAL" clId="{50D983D0-A79B-4FD9-AE54-87D39284803D}" dt="2025-08-15T04:04:04.749" v="2481" actId="20577"/>
          <ac:spMkLst>
            <pc:docMk/>
            <pc:sldMk cId="3591563535" sldId="268"/>
            <ac:spMk id="4" creationId="{C66D8F90-7D52-283A-5B53-A3CB0A29C66A}"/>
          </ac:spMkLst>
        </pc:spChg>
        <pc:spChg chg="mod">
          <ac:chgData name="Felipe Kuncar" userId="3911eb75-7c70-4cec-bd1c-54d7f7adce88" providerId="ADAL" clId="{50D983D0-A79B-4FD9-AE54-87D39284803D}" dt="2025-08-15T04:04:06.249" v="2482" actId="20577"/>
          <ac:spMkLst>
            <pc:docMk/>
            <pc:sldMk cId="3591563535" sldId="268"/>
            <ac:spMk id="7" creationId="{4505B084-F852-8F83-A3B3-8F9FD18D7DBC}"/>
          </ac:spMkLst>
        </pc:spChg>
      </pc:sldChg>
      <pc:sldChg chg="addSp modSp add mod modAnim">
        <pc:chgData name="Felipe Kuncar" userId="3911eb75-7c70-4cec-bd1c-54d7f7adce88" providerId="ADAL" clId="{50D983D0-A79B-4FD9-AE54-87D39284803D}" dt="2025-08-15T05:15:27.340" v="3906" actId="20577"/>
        <pc:sldMkLst>
          <pc:docMk/>
          <pc:sldMk cId="1731201177" sldId="269"/>
        </pc:sldMkLst>
        <pc:spChg chg="mod">
          <ac:chgData name="Felipe Kuncar" userId="3911eb75-7c70-4cec-bd1c-54d7f7adce88" providerId="ADAL" clId="{50D983D0-A79B-4FD9-AE54-87D39284803D}" dt="2025-08-15T04:06:24.374" v="2748" actId="20577"/>
          <ac:spMkLst>
            <pc:docMk/>
            <pc:sldMk cId="1731201177" sldId="269"/>
            <ac:spMk id="3" creationId="{D2F5787F-4019-6A65-8AC8-4E2B13BD6011}"/>
          </ac:spMkLst>
        </pc:spChg>
        <pc:spChg chg="mod">
          <ac:chgData name="Felipe Kuncar" userId="3911eb75-7c70-4cec-bd1c-54d7f7adce88" providerId="ADAL" clId="{50D983D0-A79B-4FD9-AE54-87D39284803D}" dt="2025-08-15T04:05:31.239" v="2580" actId="1076"/>
          <ac:spMkLst>
            <pc:docMk/>
            <pc:sldMk cId="1731201177" sldId="269"/>
            <ac:spMk id="4" creationId="{CFB77F9D-9F2A-0D3E-2473-6D77600FFE51}"/>
          </ac:spMkLst>
        </pc:spChg>
        <pc:spChg chg="add mod">
          <ac:chgData name="Felipe Kuncar" userId="3911eb75-7c70-4cec-bd1c-54d7f7adce88" providerId="ADAL" clId="{50D983D0-A79B-4FD9-AE54-87D39284803D}" dt="2025-08-15T05:15:27.340" v="3906" actId="20577"/>
          <ac:spMkLst>
            <pc:docMk/>
            <pc:sldMk cId="1731201177" sldId="269"/>
            <ac:spMk id="5" creationId="{E62E6751-7C94-292E-A21C-E6257AB66D7C}"/>
          </ac:spMkLst>
        </pc:spChg>
        <pc:spChg chg="mod">
          <ac:chgData name="Felipe Kuncar" userId="3911eb75-7c70-4cec-bd1c-54d7f7adce88" providerId="ADAL" clId="{50D983D0-A79B-4FD9-AE54-87D39284803D}" dt="2025-08-15T04:05:31.239" v="2580" actId="1076"/>
          <ac:spMkLst>
            <pc:docMk/>
            <pc:sldMk cId="1731201177" sldId="269"/>
            <ac:spMk id="7" creationId="{D02CFD2D-3182-074A-DB34-567FC67D9DA6}"/>
          </ac:spMkLst>
        </pc:spChg>
        <pc:spChg chg="mod">
          <ac:chgData name="Felipe Kuncar" userId="3911eb75-7c70-4cec-bd1c-54d7f7adce88" providerId="ADAL" clId="{50D983D0-A79B-4FD9-AE54-87D39284803D}" dt="2025-08-15T04:05:31.239" v="2580" actId="1076"/>
          <ac:spMkLst>
            <pc:docMk/>
            <pc:sldMk cId="1731201177" sldId="269"/>
            <ac:spMk id="8" creationId="{264BBB4C-5E9F-7D3B-7BDC-E1AAF37F6CF6}"/>
          </ac:spMkLst>
        </pc:spChg>
      </pc:sldChg>
      <pc:sldChg chg="addSp delSp modSp add mod delAnim modAnim modNotesTx">
        <pc:chgData name="Felipe Kuncar" userId="3911eb75-7c70-4cec-bd1c-54d7f7adce88" providerId="ADAL" clId="{50D983D0-A79B-4FD9-AE54-87D39284803D}" dt="2025-08-15T05:13:44.565" v="3878"/>
        <pc:sldMkLst>
          <pc:docMk/>
          <pc:sldMk cId="1435918686" sldId="270"/>
        </pc:sldMkLst>
        <pc:spChg chg="mod">
          <ac:chgData name="Felipe Kuncar" userId="3911eb75-7c70-4cec-bd1c-54d7f7adce88" providerId="ADAL" clId="{50D983D0-A79B-4FD9-AE54-87D39284803D}" dt="2025-08-15T05:09:12.091" v="3770" actId="1076"/>
          <ac:spMkLst>
            <pc:docMk/>
            <pc:sldMk cId="1435918686" sldId="270"/>
            <ac:spMk id="3" creationId="{9786E18E-0E55-1661-9B72-47B8342B23F8}"/>
          </ac:spMkLst>
        </pc:spChg>
        <pc:spChg chg="del">
          <ac:chgData name="Felipe Kuncar" userId="3911eb75-7c70-4cec-bd1c-54d7f7adce88" providerId="ADAL" clId="{50D983D0-A79B-4FD9-AE54-87D39284803D}" dt="2025-08-15T04:07:59.004" v="2932" actId="478"/>
          <ac:spMkLst>
            <pc:docMk/>
            <pc:sldMk cId="1435918686" sldId="270"/>
            <ac:spMk id="4" creationId="{BEE1644E-BE05-D63F-28E0-AEDE410A2A7E}"/>
          </ac:spMkLst>
        </pc:spChg>
        <pc:spChg chg="del">
          <ac:chgData name="Felipe Kuncar" userId="3911eb75-7c70-4cec-bd1c-54d7f7adce88" providerId="ADAL" clId="{50D983D0-A79B-4FD9-AE54-87D39284803D}" dt="2025-08-15T04:07:59.004" v="2932" actId="478"/>
          <ac:spMkLst>
            <pc:docMk/>
            <pc:sldMk cId="1435918686" sldId="270"/>
            <ac:spMk id="5" creationId="{06F68357-7B88-5508-A077-E847383A5363}"/>
          </ac:spMkLst>
        </pc:spChg>
        <pc:spChg chg="del">
          <ac:chgData name="Felipe Kuncar" userId="3911eb75-7c70-4cec-bd1c-54d7f7adce88" providerId="ADAL" clId="{50D983D0-A79B-4FD9-AE54-87D39284803D}" dt="2025-08-15T04:07:59.004" v="2932" actId="478"/>
          <ac:spMkLst>
            <pc:docMk/>
            <pc:sldMk cId="1435918686" sldId="270"/>
            <ac:spMk id="7" creationId="{6CD1EA1F-DBAC-285B-D2F6-2309A2A7701D}"/>
          </ac:spMkLst>
        </pc:spChg>
        <pc:spChg chg="del">
          <ac:chgData name="Felipe Kuncar" userId="3911eb75-7c70-4cec-bd1c-54d7f7adce88" providerId="ADAL" clId="{50D983D0-A79B-4FD9-AE54-87D39284803D}" dt="2025-08-15T04:07:59.004" v="2932" actId="478"/>
          <ac:spMkLst>
            <pc:docMk/>
            <pc:sldMk cId="1435918686" sldId="270"/>
            <ac:spMk id="8" creationId="{198D2D12-2D18-F3B7-25D6-F874C2E91260}"/>
          </ac:spMkLst>
        </pc:spChg>
        <pc:picChg chg="add del mod">
          <ac:chgData name="Felipe Kuncar" userId="3911eb75-7c70-4cec-bd1c-54d7f7adce88" providerId="ADAL" clId="{50D983D0-A79B-4FD9-AE54-87D39284803D}" dt="2025-08-15T05:08:58.298" v="3765" actId="478"/>
          <ac:picMkLst>
            <pc:docMk/>
            <pc:sldMk cId="1435918686" sldId="270"/>
            <ac:picMk id="9" creationId="{C84CE894-8241-793C-C19C-FCB3850542FD}"/>
          </ac:picMkLst>
        </pc:picChg>
        <pc:picChg chg="add mod">
          <ac:chgData name="Felipe Kuncar" userId="3911eb75-7c70-4cec-bd1c-54d7f7adce88" providerId="ADAL" clId="{50D983D0-A79B-4FD9-AE54-87D39284803D}" dt="2025-08-15T05:09:14.518" v="3771" actId="1076"/>
          <ac:picMkLst>
            <pc:docMk/>
            <pc:sldMk cId="1435918686" sldId="270"/>
            <ac:picMk id="11" creationId="{741C9FA4-BE03-CD9D-08EC-B4328C42D6F8}"/>
          </ac:picMkLst>
        </pc:picChg>
      </pc:sldChg>
      <pc:sldChg chg="addSp delSp modSp add mod delAnim">
        <pc:chgData name="Felipe Kuncar" userId="3911eb75-7c70-4cec-bd1c-54d7f7adce88" providerId="ADAL" clId="{50D983D0-A79B-4FD9-AE54-87D39284803D}" dt="2025-08-15T05:08:18.495" v="3764" actId="1038"/>
        <pc:sldMkLst>
          <pc:docMk/>
          <pc:sldMk cId="3880617151" sldId="271"/>
        </pc:sldMkLst>
        <pc:spChg chg="mod">
          <ac:chgData name="Felipe Kuncar" userId="3911eb75-7c70-4cec-bd1c-54d7f7adce88" providerId="ADAL" clId="{50D983D0-A79B-4FD9-AE54-87D39284803D}" dt="2025-08-15T05:07:02.662" v="3731" actId="20577"/>
          <ac:spMkLst>
            <pc:docMk/>
            <pc:sldMk cId="3880617151" sldId="271"/>
            <ac:spMk id="2" creationId="{9CFBB041-BA75-8FD3-FFD2-A79ACE6DEFEC}"/>
          </ac:spMkLst>
        </pc:spChg>
        <pc:spChg chg="del">
          <ac:chgData name="Felipe Kuncar" userId="3911eb75-7c70-4cec-bd1c-54d7f7adce88" providerId="ADAL" clId="{50D983D0-A79B-4FD9-AE54-87D39284803D}" dt="2025-08-15T05:06:53.457" v="3700" actId="478"/>
          <ac:spMkLst>
            <pc:docMk/>
            <pc:sldMk cId="3880617151" sldId="271"/>
            <ac:spMk id="7" creationId="{3FB295A2-C8D5-BB27-F6E2-8097C2C90280}"/>
          </ac:spMkLst>
        </pc:spChg>
        <pc:spChg chg="del">
          <ac:chgData name="Felipe Kuncar" userId="3911eb75-7c70-4cec-bd1c-54d7f7adce88" providerId="ADAL" clId="{50D983D0-A79B-4FD9-AE54-87D39284803D}" dt="2025-08-15T05:06:53.457" v="3700" actId="478"/>
          <ac:spMkLst>
            <pc:docMk/>
            <pc:sldMk cId="3880617151" sldId="271"/>
            <ac:spMk id="8" creationId="{0621AE86-AAC7-2D50-99BD-AB65E7CE72AE}"/>
          </ac:spMkLst>
        </pc:spChg>
        <pc:spChg chg="del">
          <ac:chgData name="Felipe Kuncar" userId="3911eb75-7c70-4cec-bd1c-54d7f7adce88" providerId="ADAL" clId="{50D983D0-A79B-4FD9-AE54-87D39284803D}" dt="2025-08-15T05:06:53.457" v="3700" actId="478"/>
          <ac:spMkLst>
            <pc:docMk/>
            <pc:sldMk cId="3880617151" sldId="271"/>
            <ac:spMk id="12" creationId="{B53320D1-9A90-6B9E-6D2C-336A065F3BA3}"/>
          </ac:spMkLst>
        </pc:spChg>
        <pc:picChg chg="add mod">
          <ac:chgData name="Felipe Kuncar" userId="3911eb75-7c70-4cec-bd1c-54d7f7adce88" providerId="ADAL" clId="{50D983D0-A79B-4FD9-AE54-87D39284803D}" dt="2025-08-15T05:08:18.495" v="3764" actId="1038"/>
          <ac:picMkLst>
            <pc:docMk/>
            <pc:sldMk cId="3880617151" sldId="271"/>
            <ac:picMk id="4" creationId="{E77BB1C7-A81C-F65D-A210-74EE864DFBDC}"/>
          </ac:picMkLst>
        </pc:picChg>
        <pc:picChg chg="del">
          <ac:chgData name="Felipe Kuncar" userId="3911eb75-7c70-4cec-bd1c-54d7f7adce88" providerId="ADAL" clId="{50D983D0-A79B-4FD9-AE54-87D39284803D}" dt="2025-08-15T05:06:53.457" v="3700" actId="478"/>
          <ac:picMkLst>
            <pc:docMk/>
            <pc:sldMk cId="3880617151" sldId="271"/>
            <ac:picMk id="5" creationId="{53A45433-E8E1-9A73-A68F-B3FA7F1F2F46}"/>
          </ac:picMkLst>
        </pc:picChg>
        <pc:picChg chg="del">
          <ac:chgData name="Felipe Kuncar" userId="3911eb75-7c70-4cec-bd1c-54d7f7adce88" providerId="ADAL" clId="{50D983D0-A79B-4FD9-AE54-87D39284803D}" dt="2025-08-15T05:06:54.084" v="3701" actId="478"/>
          <ac:picMkLst>
            <pc:docMk/>
            <pc:sldMk cId="3880617151" sldId="271"/>
            <ac:picMk id="6" creationId="{936724B5-C05C-F524-E748-5E59FF1C7812}"/>
          </ac:picMkLst>
        </pc:picChg>
        <pc:cxnChg chg="del">
          <ac:chgData name="Felipe Kuncar" userId="3911eb75-7c70-4cec-bd1c-54d7f7adce88" providerId="ADAL" clId="{50D983D0-A79B-4FD9-AE54-87D39284803D}" dt="2025-08-15T05:06:53.457" v="3700" actId="478"/>
          <ac:cxnSpMkLst>
            <pc:docMk/>
            <pc:sldMk cId="3880617151" sldId="271"/>
            <ac:cxnSpMk id="9" creationId="{EFABBC92-29F1-253B-30ED-E10007D51ED2}"/>
          </ac:cxnSpMkLst>
        </pc:cxnChg>
        <pc:cxnChg chg="del">
          <ac:chgData name="Felipe Kuncar" userId="3911eb75-7c70-4cec-bd1c-54d7f7adce88" providerId="ADAL" clId="{50D983D0-A79B-4FD9-AE54-87D39284803D}" dt="2025-08-15T05:06:53.457" v="3700" actId="478"/>
          <ac:cxnSpMkLst>
            <pc:docMk/>
            <pc:sldMk cId="3880617151" sldId="271"/>
            <ac:cxnSpMk id="10" creationId="{9708F6DE-E49B-6185-D706-8F642EDC2744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A811A-4F4B-4CDE-AEC6-9ABAE14323EF}" type="datetimeFigureOut">
              <a:rPr lang="en-NZ" smtClean="0"/>
              <a:t>15/08/2025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2E3BA-05D5-40AC-8D31-8529FB07568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32067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NZ" dirty="0"/>
              <a:t>Idea: agree on this approach and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2E3BA-05D5-40AC-8D31-8529FB075682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9513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NZ" dirty="0"/>
              <a:t>Already have large number of stations with the smallest domain. </a:t>
            </a:r>
          </a:p>
          <a:p>
            <a:pPr marL="171450" indent="-171450">
              <a:buFontTx/>
              <a:buChar char="-"/>
            </a:pPr>
            <a:r>
              <a:rPr lang="en-NZ" dirty="0"/>
              <a:t>Largest domain is huge. Do not gain that much.</a:t>
            </a:r>
          </a:p>
          <a:p>
            <a:pPr marL="171450" indent="-171450">
              <a:buFontTx/>
              <a:buChar char="-"/>
            </a:pPr>
            <a:r>
              <a:rPr lang="en-NZ" dirty="0"/>
              <a:t>Select PGV=1.25 cm/s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2E3BA-05D5-40AC-8D31-8529FB075682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86343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NZ" dirty="0"/>
              <a:t>Curve calibrated to obtain a reasonable domain size.</a:t>
            </a:r>
          </a:p>
          <a:p>
            <a:pPr marL="171450" indent="-171450">
              <a:buFontTx/>
              <a:buChar char="-"/>
            </a:pPr>
            <a:r>
              <a:rPr lang="en-NZ" dirty="0"/>
              <a:t>If you use constant PGV (Option 1), very small domain for small magnitude and very large domain for lager magnitudes.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2E3BA-05D5-40AC-8D31-8529FB075682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28530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Idea: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2E3BA-05D5-40AC-8D31-8529FB075682}" type="slidenum">
              <a:rPr lang="en-NZ" smtClean="0"/>
              <a:t>13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57443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02A6B-F72F-DF6E-8439-370AE369E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F856B-8853-3B8E-E8DE-5BB4A4E62B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D1EC8-E9AA-AAB6-D486-2D57A7CE2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F623-7B2C-461E-A1A1-6128FD2C8BBD}" type="datetimeFigureOut">
              <a:rPr lang="en-NZ" smtClean="0"/>
              <a:t>15/08/2025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AD476-C1B7-CBDE-A4B6-6DE373BA6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F9959-9F82-736C-5164-131A6ACB8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6FB2-A385-45C9-A425-1E7C033C47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45112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8839B-2B7E-4B37-A2D8-3720E2200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07A9F-3C50-C9EF-F140-ECE011D07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AD1C3-10FA-C7AE-1087-2CF27A10D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F623-7B2C-461E-A1A1-6128FD2C8BBD}" type="datetimeFigureOut">
              <a:rPr lang="en-NZ" smtClean="0"/>
              <a:t>15/08/2025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EBE8A-F5F6-92BC-4D2F-EC36CD299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055AE-A2C0-BE70-70A9-D63B0CC4A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6FB2-A385-45C9-A425-1E7C033C47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85949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380F43-5C3B-ED59-E9E8-4094499F68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BBD798-A0AC-249C-9D3A-3FEB607FC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00BEE-32FE-0C0C-2B36-84C2703F9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F623-7B2C-461E-A1A1-6128FD2C8BBD}" type="datetimeFigureOut">
              <a:rPr lang="en-NZ" smtClean="0"/>
              <a:t>15/08/2025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B84DB-4E0C-9765-0953-863470BA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06D98-1E63-DD88-8A90-AE01DDEC4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6FB2-A385-45C9-A425-1E7C033C47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50606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8E12E-9F39-6925-E0F6-0242FAA7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FDF8F-2A2D-5D6E-A6C9-90226FA05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E0E57-F80F-FBC8-CF47-0365C8CF5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F623-7B2C-461E-A1A1-6128FD2C8BBD}" type="datetimeFigureOut">
              <a:rPr lang="en-NZ" smtClean="0"/>
              <a:t>15/08/2025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A3A54-365C-9DFA-A1B2-BE6A127A3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9D2B0-0D7E-5B44-89A0-8A3D83A0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6FB2-A385-45C9-A425-1E7C033C47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47932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F9F25-489B-49EE-25A4-0475E6172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9E42E-7B0F-9EE1-0598-0B8FF4C40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AFDA3-838F-A552-6AB8-A26122C3B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F623-7B2C-461E-A1A1-6128FD2C8BBD}" type="datetimeFigureOut">
              <a:rPr lang="en-NZ" smtClean="0"/>
              <a:t>15/08/2025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12B75-2FD3-FB7E-B7B9-5AECFDFA7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8F339-218C-FDBA-144B-C99107C19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6FB2-A385-45C9-A425-1E7C033C47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8471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80BA-ECCE-2800-BC7E-E767592D3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B7D60-7709-689D-A3E6-F48462F5A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FAF11-8BAE-EB08-5FDC-4C955049D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BD78B-C9E8-70F8-5750-B1C270F24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F623-7B2C-461E-A1A1-6128FD2C8BBD}" type="datetimeFigureOut">
              <a:rPr lang="en-NZ" smtClean="0"/>
              <a:t>15/08/2025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3ECB8-4EEA-C6E4-D221-8DF41EBCA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56FDF-A852-278B-2CCF-F960EE796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6FB2-A385-45C9-A425-1E7C033C47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61984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7B94E-93DE-7B43-F1FE-38A38C5DE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B88D7-2EA3-E438-61EA-97811B07F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F5986A-DD43-F08A-F522-8F7D32843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AD2C88-90FC-5076-F5B2-D5F75C526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FA1CB-7C1F-1DED-31C3-8F9F19A49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43424E-0A78-5B3A-E19D-621A40EED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F623-7B2C-461E-A1A1-6128FD2C8BBD}" type="datetimeFigureOut">
              <a:rPr lang="en-NZ" smtClean="0"/>
              <a:t>15/08/2025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43C813-4991-26F2-2AB3-71E333A6C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F1471-FC06-6047-DA8F-D2F6F21C5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6FB2-A385-45C9-A425-1E7C033C47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3629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8A0A2-3EE6-D2E6-B153-C43A030B2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01BEAC-748F-4FC9-1EE4-0E6CC5033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F623-7B2C-461E-A1A1-6128FD2C8BBD}" type="datetimeFigureOut">
              <a:rPr lang="en-NZ" smtClean="0"/>
              <a:t>15/08/2025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2580EF-BB19-8A7C-4715-51549EC56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24865-A8FA-248C-F330-F988B0561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6FB2-A385-45C9-A425-1E7C033C47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52651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98F1A1-7447-7DD4-B64D-5E705A5E6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F623-7B2C-461E-A1A1-6128FD2C8BBD}" type="datetimeFigureOut">
              <a:rPr lang="en-NZ" smtClean="0"/>
              <a:t>15/08/2025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9A29EF-372A-16CF-E170-185B913D6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8CE30-C363-EDBE-F8E6-D4692E409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6FB2-A385-45C9-A425-1E7C033C47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73878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26D43-AAC9-DF79-7878-EEEA7B558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D5A9C-D3C4-ADE5-540B-B7FD6AF68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2BBDE5-B010-C9CD-6965-FFD99BE67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B2150-1321-49A2-DB5D-183E2D1F2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F623-7B2C-461E-A1A1-6128FD2C8BBD}" type="datetimeFigureOut">
              <a:rPr lang="en-NZ" smtClean="0"/>
              <a:t>15/08/2025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38F12-1B4F-E186-4523-7ACBC8BB1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EEF62-5611-9671-55BA-65A99A22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6FB2-A385-45C9-A425-1E7C033C47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0356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34800-549A-ECC8-08D7-15E2C1BE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C989F0-C415-8FDF-63F2-40FC9E30FB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CBE5-2396-17D3-1727-0A3EE5CDF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80B89-CE47-97E3-87BB-C8E85B74B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F623-7B2C-461E-A1A1-6128FD2C8BBD}" type="datetimeFigureOut">
              <a:rPr lang="en-NZ" smtClean="0"/>
              <a:t>15/08/2025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D8619-054B-A781-D3C5-C589AF10A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6C0C0-B906-E8BC-165A-BA6AE866B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6FB2-A385-45C9-A425-1E7C033C47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2665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650DF1-8EAA-4961-A2CE-0CA8B8DC1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85FA5-F129-0EA3-EADE-C90C006C1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24D10-6BA2-5449-643D-868B5A9B10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68F623-7B2C-461E-A1A1-6128FD2C8BBD}" type="datetimeFigureOut">
              <a:rPr lang="en-NZ" smtClean="0"/>
              <a:t>15/08/2025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E9C58-8741-67DD-344F-6DCD10214E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ABAF-5B3D-66CD-BDD0-D080D83FF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EF6FB2-A385-45C9-A425-1E7C033C47C2}" type="slidenum">
              <a:rPr lang="en-NZ" smtClean="0"/>
              <a:t>‹#›</a:t>
            </a:fld>
            <a:endParaRPr lang="en-NZ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4F687C-E7E4-C0C6-1A0B-C85D3EC4225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44350" y="6687820"/>
            <a:ext cx="523875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NZ" sz="7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In-Confidence</a:t>
            </a:r>
          </a:p>
        </p:txBody>
      </p:sp>
    </p:spTree>
    <p:extLst>
      <p:ext uri="{BB962C8B-B14F-4D97-AF65-F5344CB8AC3E}">
        <p14:creationId xmlns:p14="http://schemas.microsoft.com/office/powerpoint/2010/main" val="94168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A4D5B4-39D5-FDEE-437D-0B07F66041B4}"/>
              </a:ext>
            </a:extLst>
          </p:cNvPr>
          <p:cNvSpPr txBox="1"/>
          <p:nvPr/>
        </p:nvSpPr>
        <p:spPr>
          <a:xfrm>
            <a:off x="887073" y="2498757"/>
            <a:ext cx="104178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dirty="0"/>
              <a:t>Algorithm for Selecting LF Simulation Domains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2158D1-5496-8ABC-FEC4-E0B0954B0BA6}"/>
              </a:ext>
            </a:extLst>
          </p:cNvPr>
          <p:cNvSpPr txBox="1"/>
          <p:nvPr/>
        </p:nvSpPr>
        <p:spPr>
          <a:xfrm>
            <a:off x="5101239" y="5016875"/>
            <a:ext cx="1989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Felipe Kuncar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20B455-BC70-3A32-090A-68725BA48C6B}"/>
              </a:ext>
            </a:extLst>
          </p:cNvPr>
          <p:cNvSpPr txBox="1"/>
          <p:nvPr/>
        </p:nvSpPr>
        <p:spPr>
          <a:xfrm>
            <a:off x="5239032" y="5705075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18-08-2025</a:t>
            </a:r>
          </a:p>
        </p:txBody>
      </p:sp>
    </p:spTree>
    <p:extLst>
      <p:ext uri="{BB962C8B-B14F-4D97-AF65-F5344CB8AC3E}">
        <p14:creationId xmlns:p14="http://schemas.microsoft.com/office/powerpoint/2010/main" val="4135188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952E78-60C8-59AC-91F0-004AD0480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3E6407-C5BD-E133-AFBC-6538A8FDC78B}"/>
              </a:ext>
            </a:extLst>
          </p:cNvPr>
          <p:cNvSpPr txBox="1"/>
          <p:nvPr/>
        </p:nvSpPr>
        <p:spPr>
          <a:xfrm>
            <a:off x="143662" y="81483"/>
            <a:ext cx="8052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b="1" dirty="0"/>
              <a:t>Proposed Approach: Automated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26AB00-E8A7-DC33-7824-5FC5D969F6A4}"/>
              </a:ext>
            </a:extLst>
          </p:cNvPr>
          <p:cNvSpPr txBox="1"/>
          <p:nvPr/>
        </p:nvSpPr>
        <p:spPr>
          <a:xfrm>
            <a:off x="346507" y="820953"/>
            <a:ext cx="1124230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sz="2600" dirty="0"/>
              <a:t>First remove all cases with less than 3 stations inside the domain: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64E887-7335-B0BD-8C32-9902B5DC5B18}"/>
              </a:ext>
            </a:extLst>
          </p:cNvPr>
          <p:cNvSpPr txBox="1"/>
          <p:nvPr/>
        </p:nvSpPr>
        <p:spPr>
          <a:xfrm>
            <a:off x="2137765" y="2723950"/>
            <a:ext cx="83964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 err="1"/>
              <a:t>target_pgv_array</a:t>
            </a:r>
            <a:r>
              <a:rPr lang="en-NZ" sz="3200" dirty="0"/>
              <a:t> = [</a:t>
            </a:r>
            <a:r>
              <a:rPr lang="en-NZ" sz="3200" dirty="0">
                <a:solidFill>
                  <a:srgbClr val="FF0000"/>
                </a:solidFill>
              </a:rPr>
              <a:t>1.25</a:t>
            </a:r>
            <a:r>
              <a:rPr lang="en-NZ" sz="3200" dirty="0"/>
              <a:t>, 1.00, 0.75, 0.50, 0.25]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5D36F7-E50E-10C7-90A0-35CCB0CEA04C}"/>
              </a:ext>
            </a:extLst>
          </p:cNvPr>
          <p:cNvSpPr txBox="1"/>
          <p:nvPr/>
        </p:nvSpPr>
        <p:spPr>
          <a:xfrm>
            <a:off x="3979015" y="3781732"/>
            <a:ext cx="57640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 err="1"/>
              <a:t>sta_num_array</a:t>
            </a:r>
            <a:r>
              <a:rPr lang="en-NZ" sz="3200" dirty="0"/>
              <a:t> = [</a:t>
            </a:r>
            <a:r>
              <a:rPr lang="en-NZ" sz="3200" dirty="0">
                <a:solidFill>
                  <a:srgbClr val="FF0000"/>
                </a:solidFill>
              </a:rPr>
              <a:t>1</a:t>
            </a:r>
            <a:r>
              <a:rPr lang="en-NZ" sz="3200" dirty="0"/>
              <a:t>, 4, 7, 43, 52]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161D72-01C0-A5EA-E207-242777DBE482}"/>
              </a:ext>
            </a:extLst>
          </p:cNvPr>
          <p:cNvSpPr txBox="1"/>
          <p:nvPr/>
        </p:nvSpPr>
        <p:spPr>
          <a:xfrm>
            <a:off x="590706" y="3812509"/>
            <a:ext cx="3094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dirty="0"/>
              <a:t>Ex (2013p614294):</a:t>
            </a:r>
          </a:p>
        </p:txBody>
      </p:sp>
    </p:spTree>
    <p:extLst>
      <p:ext uri="{BB962C8B-B14F-4D97-AF65-F5344CB8AC3E}">
        <p14:creationId xmlns:p14="http://schemas.microsoft.com/office/powerpoint/2010/main" val="115398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25F8D-D062-7E9D-EBD1-72BAD0620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88DBD9-F10B-69CD-5198-325FC37E67A0}"/>
              </a:ext>
            </a:extLst>
          </p:cNvPr>
          <p:cNvSpPr txBox="1"/>
          <p:nvPr/>
        </p:nvSpPr>
        <p:spPr>
          <a:xfrm>
            <a:off x="143662" y="81483"/>
            <a:ext cx="8052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b="1" dirty="0"/>
              <a:t>Proposed Approach: Automated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6FABA4-69B0-545C-B6AD-F3AEB143F541}"/>
              </a:ext>
            </a:extLst>
          </p:cNvPr>
          <p:cNvSpPr txBox="1"/>
          <p:nvPr/>
        </p:nvSpPr>
        <p:spPr>
          <a:xfrm>
            <a:off x="346507" y="820953"/>
            <a:ext cx="1124230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sz="2600" dirty="0"/>
              <a:t>First remove all cases with less than 3 stations inside the domain: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6D8F90-7D52-283A-5B53-A3CB0A29C66A}"/>
              </a:ext>
            </a:extLst>
          </p:cNvPr>
          <p:cNvSpPr txBox="1"/>
          <p:nvPr/>
        </p:nvSpPr>
        <p:spPr>
          <a:xfrm>
            <a:off x="2137765" y="2723950"/>
            <a:ext cx="7420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 err="1"/>
              <a:t>target_pgv_array</a:t>
            </a:r>
            <a:r>
              <a:rPr lang="en-NZ" sz="3200" dirty="0"/>
              <a:t> = [1.00, 0.75, 0.50, 0.25]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5B084-F852-8F83-A3B3-8F9FD18D7DBC}"/>
              </a:ext>
            </a:extLst>
          </p:cNvPr>
          <p:cNvSpPr txBox="1"/>
          <p:nvPr/>
        </p:nvSpPr>
        <p:spPr>
          <a:xfrm>
            <a:off x="3979015" y="3781732"/>
            <a:ext cx="5344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 err="1"/>
              <a:t>sta_num_array</a:t>
            </a:r>
            <a:r>
              <a:rPr lang="en-NZ" sz="3200" dirty="0"/>
              <a:t> = [4, 7, 43, 52]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BEDA2A-EA84-F988-D67D-B4D3A4D7BA04}"/>
              </a:ext>
            </a:extLst>
          </p:cNvPr>
          <p:cNvSpPr txBox="1"/>
          <p:nvPr/>
        </p:nvSpPr>
        <p:spPr>
          <a:xfrm>
            <a:off x="590706" y="3812509"/>
            <a:ext cx="3094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dirty="0"/>
              <a:t>Ex (2013p614294):</a:t>
            </a:r>
          </a:p>
        </p:txBody>
      </p:sp>
    </p:spTree>
    <p:extLst>
      <p:ext uri="{BB962C8B-B14F-4D97-AF65-F5344CB8AC3E}">
        <p14:creationId xmlns:p14="http://schemas.microsoft.com/office/powerpoint/2010/main" val="3591563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549E4-0D9C-79E9-1D10-E2201053BC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2BDF76-A297-EDA4-64D4-BAC63DF871D7}"/>
              </a:ext>
            </a:extLst>
          </p:cNvPr>
          <p:cNvSpPr txBox="1"/>
          <p:nvPr/>
        </p:nvSpPr>
        <p:spPr>
          <a:xfrm>
            <a:off x="143662" y="81483"/>
            <a:ext cx="8052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b="1" dirty="0"/>
              <a:t>Proposed Approach: Automated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F5787F-4019-6A65-8AC8-4E2B13BD6011}"/>
              </a:ext>
            </a:extLst>
          </p:cNvPr>
          <p:cNvSpPr txBox="1"/>
          <p:nvPr/>
        </p:nvSpPr>
        <p:spPr>
          <a:xfrm>
            <a:off x="346507" y="820953"/>
            <a:ext cx="1124230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sz="2600" dirty="0"/>
              <a:t>Then, establish the first value as the “current number of stations”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B77F9D-9F2A-0D3E-2473-6D77600FFE51}"/>
              </a:ext>
            </a:extLst>
          </p:cNvPr>
          <p:cNvSpPr txBox="1"/>
          <p:nvPr/>
        </p:nvSpPr>
        <p:spPr>
          <a:xfrm>
            <a:off x="2291769" y="1786443"/>
            <a:ext cx="7420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 err="1"/>
              <a:t>target_pgv_array</a:t>
            </a:r>
            <a:r>
              <a:rPr lang="en-NZ" sz="3200" dirty="0"/>
              <a:t> = [</a:t>
            </a:r>
            <a:r>
              <a:rPr lang="en-NZ" sz="3200" dirty="0">
                <a:solidFill>
                  <a:srgbClr val="0070C0"/>
                </a:solidFill>
              </a:rPr>
              <a:t>1.00</a:t>
            </a:r>
            <a:r>
              <a:rPr lang="en-NZ" sz="3200" dirty="0"/>
              <a:t>, 0.75, 0.50, 0.25]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2CFD2D-3182-074A-DB34-567FC67D9DA6}"/>
              </a:ext>
            </a:extLst>
          </p:cNvPr>
          <p:cNvSpPr txBox="1"/>
          <p:nvPr/>
        </p:nvSpPr>
        <p:spPr>
          <a:xfrm>
            <a:off x="4133019" y="2844225"/>
            <a:ext cx="5344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 err="1"/>
              <a:t>sta_num_array</a:t>
            </a:r>
            <a:r>
              <a:rPr lang="en-NZ" sz="3200" dirty="0"/>
              <a:t> = [</a:t>
            </a:r>
            <a:r>
              <a:rPr lang="en-NZ" sz="3200" dirty="0">
                <a:solidFill>
                  <a:srgbClr val="0070C0"/>
                </a:solidFill>
              </a:rPr>
              <a:t>4</a:t>
            </a:r>
            <a:r>
              <a:rPr lang="en-NZ" sz="3200" dirty="0"/>
              <a:t>, 7, 43, 52]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4BBB4C-5E9F-7D3B-7BDC-E1AAF37F6CF6}"/>
              </a:ext>
            </a:extLst>
          </p:cNvPr>
          <p:cNvSpPr txBox="1"/>
          <p:nvPr/>
        </p:nvSpPr>
        <p:spPr>
          <a:xfrm>
            <a:off x="744710" y="2875002"/>
            <a:ext cx="3094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dirty="0"/>
              <a:t>Ex (2013p614294):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2E6751-7C94-292E-A21C-E6257AB66D7C}"/>
              </a:ext>
            </a:extLst>
          </p:cNvPr>
          <p:cNvSpPr txBox="1"/>
          <p:nvPr/>
        </p:nvSpPr>
        <p:spPr>
          <a:xfrm>
            <a:off x="250254" y="4098054"/>
            <a:ext cx="1124230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sz="2600" dirty="0"/>
              <a:t>Idea of the algorithm: a set of rules that indicate if this “current number of stations” needs to be updated (increased) by extending the </a:t>
            </a:r>
            <a:r>
              <a:rPr lang="en-NZ" sz="2600"/>
              <a:t>domain (</a:t>
            </a:r>
            <a:r>
              <a:rPr lang="en-NZ" sz="2600" dirty="0"/>
              <a:t>i.e., decreasing the target </a:t>
            </a:r>
            <a:r>
              <a:rPr lang="en-NZ" sz="2600" dirty="0" err="1"/>
              <a:t>pgv</a:t>
            </a:r>
            <a:r>
              <a:rPr lang="en-NZ" sz="26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73120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8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E158A9-AAEA-E114-0898-7D49DC7FC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D59FDD-0E4C-6B18-44A3-23BC40AB25E1}"/>
              </a:ext>
            </a:extLst>
          </p:cNvPr>
          <p:cNvSpPr txBox="1"/>
          <p:nvPr/>
        </p:nvSpPr>
        <p:spPr>
          <a:xfrm>
            <a:off x="143662" y="81483"/>
            <a:ext cx="8052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b="1" dirty="0"/>
              <a:t>Proposed Approach: Automated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86E18E-0E55-1661-9B72-47B8342B23F8}"/>
              </a:ext>
            </a:extLst>
          </p:cNvPr>
          <p:cNvSpPr txBox="1"/>
          <p:nvPr/>
        </p:nvSpPr>
        <p:spPr>
          <a:xfrm>
            <a:off x="301589" y="570697"/>
            <a:ext cx="1194495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600" u="sng" dirty="0"/>
              <a:t>Idea</a:t>
            </a:r>
            <a:r>
              <a:rPr lang="en-NZ" sz="2600" dirty="0"/>
              <a:t>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sz="2600" dirty="0"/>
              <a:t>If the current number of stations is low, a small increase in stations motivates me to extend the domain.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sz="2600" dirty="0"/>
              <a:t>If I currently have many stations, increasing the domain extension is generally not worth it (unless it provides a significantly larger number of stations)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1C9FA4-BE03-CD9D-08EC-B4328C42D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482" y="2778670"/>
            <a:ext cx="7703168" cy="399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91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61E21A-D33B-7E69-FFB0-2A1E88094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5EF826-FF9D-771D-02B4-B1D3DFFDA016}"/>
              </a:ext>
            </a:extLst>
          </p:cNvPr>
          <p:cNvSpPr txBox="1"/>
          <p:nvPr/>
        </p:nvSpPr>
        <p:spPr>
          <a:xfrm>
            <a:off x="622381" y="4160416"/>
            <a:ext cx="119449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600" dirty="0"/>
              <a:t>In our example: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4C7E97-4265-39BA-9399-7891C20B0265}"/>
              </a:ext>
            </a:extLst>
          </p:cNvPr>
          <p:cNvSpPr txBox="1"/>
          <p:nvPr/>
        </p:nvSpPr>
        <p:spPr>
          <a:xfrm>
            <a:off x="2022263" y="4884717"/>
            <a:ext cx="7420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 err="1"/>
              <a:t>target_pgv_array</a:t>
            </a:r>
            <a:r>
              <a:rPr lang="en-NZ" sz="3200" dirty="0"/>
              <a:t> = [1.00, 0.75, </a:t>
            </a:r>
            <a:r>
              <a:rPr lang="en-NZ" sz="3200" dirty="0">
                <a:solidFill>
                  <a:srgbClr val="0070C0"/>
                </a:solidFill>
              </a:rPr>
              <a:t>0.50</a:t>
            </a:r>
            <a:r>
              <a:rPr lang="en-NZ" sz="3200" dirty="0"/>
              <a:t>, 0.25]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5BC354-DD7F-143D-77E0-526065ED724B}"/>
              </a:ext>
            </a:extLst>
          </p:cNvPr>
          <p:cNvSpPr txBox="1"/>
          <p:nvPr/>
        </p:nvSpPr>
        <p:spPr>
          <a:xfrm>
            <a:off x="3574755" y="5845729"/>
            <a:ext cx="5344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 err="1"/>
              <a:t>sta_num_array</a:t>
            </a:r>
            <a:r>
              <a:rPr lang="en-NZ" sz="3200" dirty="0"/>
              <a:t> = [4, 7, </a:t>
            </a:r>
            <a:r>
              <a:rPr lang="en-NZ" sz="3200" dirty="0">
                <a:solidFill>
                  <a:srgbClr val="0070C0"/>
                </a:solidFill>
              </a:rPr>
              <a:t>43</a:t>
            </a:r>
            <a:r>
              <a:rPr lang="en-NZ" sz="3200" dirty="0"/>
              <a:t>, 52]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B6A3F2-C97C-2083-EA43-24860040775B}"/>
              </a:ext>
            </a:extLst>
          </p:cNvPr>
          <p:cNvCxnSpPr>
            <a:cxnSpLocks/>
          </p:cNvCxnSpPr>
          <p:nvPr/>
        </p:nvCxnSpPr>
        <p:spPr>
          <a:xfrm>
            <a:off x="6872438" y="6500246"/>
            <a:ext cx="442763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3627FC-96FE-5482-AC0B-181523F3D731}"/>
              </a:ext>
            </a:extLst>
          </p:cNvPr>
          <p:cNvCxnSpPr>
            <a:cxnSpLocks/>
          </p:cNvCxnSpPr>
          <p:nvPr/>
        </p:nvCxnSpPr>
        <p:spPr>
          <a:xfrm>
            <a:off x="7315201" y="5845729"/>
            <a:ext cx="442763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8615C7F7-F502-0EFA-0F2E-CA4C2C4113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2145" b="34976"/>
          <a:stretch>
            <a:fillRect/>
          </a:stretch>
        </p:blipFill>
        <p:spPr>
          <a:xfrm>
            <a:off x="3482492" y="1184605"/>
            <a:ext cx="5227015" cy="25995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C2CA20-6509-F6C5-67CC-5ADD5C28B66B}"/>
              </a:ext>
            </a:extLst>
          </p:cNvPr>
          <p:cNvSpPr txBox="1"/>
          <p:nvPr/>
        </p:nvSpPr>
        <p:spPr>
          <a:xfrm>
            <a:off x="143662" y="81483"/>
            <a:ext cx="8052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b="1" dirty="0"/>
              <a:t>Proposed Approach: Automated Algorithm</a:t>
            </a:r>
          </a:p>
        </p:txBody>
      </p:sp>
    </p:spTree>
    <p:extLst>
      <p:ext uri="{BB962C8B-B14F-4D97-AF65-F5344CB8AC3E}">
        <p14:creationId xmlns:p14="http://schemas.microsoft.com/office/powerpoint/2010/main" val="124622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15238-8120-6A4B-637B-7982BFB18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E7841F-AD70-3114-39F7-94468363FFB8}"/>
              </a:ext>
            </a:extLst>
          </p:cNvPr>
          <p:cNvSpPr txBox="1"/>
          <p:nvPr/>
        </p:nvSpPr>
        <p:spPr>
          <a:xfrm>
            <a:off x="143662" y="81483"/>
            <a:ext cx="61139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b="1" dirty="0"/>
              <a:t>Manual vs Automated Approach</a:t>
            </a:r>
          </a:p>
        </p:txBody>
      </p:sp>
      <p:pic>
        <p:nvPicPr>
          <p:cNvPr id="4" name="Picture 3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C9898735-6101-8DA4-9A49-0A5A0C062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62" y="774290"/>
            <a:ext cx="11700387" cy="585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97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E6C4C-9DFC-3069-0A4F-AF68B986DA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8659C6-4885-50F4-3F1D-ABEEE4A9F8C2}"/>
              </a:ext>
            </a:extLst>
          </p:cNvPr>
          <p:cNvSpPr txBox="1"/>
          <p:nvPr/>
        </p:nvSpPr>
        <p:spPr>
          <a:xfrm>
            <a:off x="143662" y="81483"/>
            <a:ext cx="1767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b="1" dirty="0"/>
              <a:t>Problem</a:t>
            </a:r>
          </a:p>
        </p:txBody>
      </p:sp>
      <p:pic>
        <p:nvPicPr>
          <p:cNvPr id="4" name="Picture 3" descr="A map of the island&#10;&#10;AI-generated content may be incorrect.">
            <a:extLst>
              <a:ext uri="{FF2B5EF4-FFF2-40B4-BE49-F238E27FC236}">
                <a16:creationId xmlns:a16="http://schemas.microsoft.com/office/drawing/2014/main" id="{9EA28744-1722-8175-A04C-63E10ACF7A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253" y="117695"/>
            <a:ext cx="5217844" cy="63043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DD7927-E07E-7067-A859-832AD8FAEA57}"/>
              </a:ext>
            </a:extLst>
          </p:cNvPr>
          <p:cNvSpPr txBox="1"/>
          <p:nvPr/>
        </p:nvSpPr>
        <p:spPr>
          <a:xfrm>
            <a:off x="7986647" y="6422011"/>
            <a:ext cx="2680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/>
              <a:t>2013p543824 (Mw 6.6)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F4BFB-27BD-3216-2B89-CDF714EF7E82}"/>
              </a:ext>
            </a:extLst>
          </p:cNvPr>
          <p:cNvSpPr txBox="1"/>
          <p:nvPr/>
        </p:nvSpPr>
        <p:spPr>
          <a:xfrm>
            <a:off x="346508" y="820953"/>
            <a:ext cx="565323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sz="2600" dirty="0"/>
              <a:t>Selection of LF simulation domain </a:t>
            </a:r>
          </a:p>
          <a:p>
            <a:r>
              <a:rPr lang="en-NZ" sz="2600" dirty="0"/>
              <a:t>      (= selection of target PGV)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7ABA42-50DC-C84D-CE77-2E28DC24228A}"/>
              </a:ext>
            </a:extLst>
          </p:cNvPr>
          <p:cNvSpPr txBox="1"/>
          <p:nvPr/>
        </p:nvSpPr>
        <p:spPr>
          <a:xfrm>
            <a:off x="346508" y="2047404"/>
            <a:ext cx="535717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sz="2400" dirty="0"/>
              <a:t>Need for balancing </a:t>
            </a:r>
            <a:r>
              <a:rPr lang="en-NZ" sz="2400" b="1" dirty="0"/>
              <a:t>computational demand</a:t>
            </a:r>
            <a:r>
              <a:rPr lang="en-NZ" sz="2400" dirty="0"/>
              <a:t> (domain size) and </a:t>
            </a:r>
            <a:r>
              <a:rPr lang="en-NZ" sz="2400" b="1" dirty="0"/>
              <a:t>amount of data</a:t>
            </a:r>
            <a:r>
              <a:rPr lang="en-NZ" sz="2400" dirty="0"/>
              <a:t> (number of stations inside the domain)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A96C62-8CC6-76C1-E8C7-83F3E0E4EEC7}"/>
              </a:ext>
            </a:extLst>
          </p:cNvPr>
          <p:cNvSpPr txBox="1"/>
          <p:nvPr/>
        </p:nvSpPr>
        <p:spPr>
          <a:xfrm>
            <a:off x="346508" y="3929731"/>
            <a:ext cx="565323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sz="2600" dirty="0"/>
              <a:t>Which target PGV would you select for the Cook Strait earthquake?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87A45F-6E20-F21D-BF99-6587C5ECE0B7}"/>
              </a:ext>
            </a:extLst>
          </p:cNvPr>
          <p:cNvSpPr txBox="1"/>
          <p:nvPr/>
        </p:nvSpPr>
        <p:spPr>
          <a:xfrm>
            <a:off x="346508" y="5144495"/>
            <a:ext cx="565323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sz="2600" dirty="0"/>
              <a:t>Manual selection can be tedious when considering a large number of simulations (e.g., &gt;1000)</a:t>
            </a:r>
          </a:p>
        </p:txBody>
      </p:sp>
    </p:spTree>
    <p:extLst>
      <p:ext uri="{BB962C8B-B14F-4D97-AF65-F5344CB8AC3E}">
        <p14:creationId xmlns:p14="http://schemas.microsoft.com/office/powerpoint/2010/main" val="210244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EA22E-ECBF-42B3-A247-8705A2A56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A612CB-B517-0C39-70EB-FC2746396C08}"/>
              </a:ext>
            </a:extLst>
          </p:cNvPr>
          <p:cNvSpPr txBox="1"/>
          <p:nvPr/>
        </p:nvSpPr>
        <p:spPr>
          <a:xfrm>
            <a:off x="143662" y="81483"/>
            <a:ext cx="3693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b="1" dirty="0"/>
              <a:t>Previous Approach</a:t>
            </a:r>
          </a:p>
        </p:txBody>
      </p:sp>
      <p:pic>
        <p:nvPicPr>
          <p:cNvPr id="3" name="Picture 2" descr="A graph of a function&#10;&#10;AI-generated content may be incorrect.">
            <a:extLst>
              <a:ext uri="{FF2B5EF4-FFF2-40B4-BE49-F238E27FC236}">
                <a16:creationId xmlns:a16="http://schemas.microsoft.com/office/drawing/2014/main" id="{E481F3C6-C5D6-9346-EB8D-1156C45FC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"/>
          <a:stretch>
            <a:fillRect/>
          </a:stretch>
        </p:blipFill>
        <p:spPr>
          <a:xfrm>
            <a:off x="2134714" y="666258"/>
            <a:ext cx="7613584" cy="3048195"/>
          </a:xfrm>
          <a:prstGeom prst="rect">
            <a:avLst/>
          </a:prstGeom>
        </p:spPr>
      </p:pic>
      <p:pic>
        <p:nvPicPr>
          <p:cNvPr id="4" name="Imagen 2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B3DF84EE-241E-32B7-0F32-B20EE082FE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128" y="3632959"/>
            <a:ext cx="7416755" cy="296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8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3E3F6-377F-E3F4-42DD-62A626824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7F3721-C5D6-FBBD-BCCA-43A62E856099}"/>
              </a:ext>
            </a:extLst>
          </p:cNvPr>
          <p:cNvSpPr txBox="1"/>
          <p:nvPr/>
        </p:nvSpPr>
        <p:spPr>
          <a:xfrm>
            <a:off x="143662" y="81483"/>
            <a:ext cx="3693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b="1" dirty="0"/>
              <a:t>Previous Approach</a:t>
            </a:r>
          </a:p>
        </p:txBody>
      </p:sp>
      <p:pic>
        <p:nvPicPr>
          <p:cNvPr id="5" name="Picture 4" descr="A graph of a function&#10;&#10;AI-generated content may be incorrect.">
            <a:extLst>
              <a:ext uri="{FF2B5EF4-FFF2-40B4-BE49-F238E27FC236}">
                <a16:creationId xmlns:a16="http://schemas.microsoft.com/office/drawing/2014/main" id="{4683F24A-362F-1622-4D6C-C1C3D2547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96"/>
          <a:stretch>
            <a:fillRect/>
          </a:stretch>
        </p:blipFill>
        <p:spPr>
          <a:xfrm>
            <a:off x="211757" y="1303742"/>
            <a:ext cx="5207268" cy="4250516"/>
          </a:xfrm>
          <a:prstGeom prst="rect">
            <a:avLst/>
          </a:prstGeom>
        </p:spPr>
      </p:pic>
      <p:pic>
        <p:nvPicPr>
          <p:cNvPr id="6" name="Picture 5" descr="A map of the island&#10;&#10;AI-generated content may be incorrect.">
            <a:extLst>
              <a:ext uri="{FF2B5EF4-FFF2-40B4-BE49-F238E27FC236}">
                <a16:creationId xmlns:a16="http://schemas.microsoft.com/office/drawing/2014/main" id="{E6F59327-D0E5-667C-28C6-BDF9882880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253" y="117695"/>
            <a:ext cx="5217844" cy="63043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4EA769-EBA9-AE4A-1E2C-DA5ECA75906C}"/>
              </a:ext>
            </a:extLst>
          </p:cNvPr>
          <p:cNvSpPr txBox="1"/>
          <p:nvPr/>
        </p:nvSpPr>
        <p:spPr>
          <a:xfrm>
            <a:off x="7986647" y="6422011"/>
            <a:ext cx="2680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/>
              <a:t>2013p543824 (Mw 6.6)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C4AD0E-37C5-F211-EC28-5C77C4F64F8E}"/>
              </a:ext>
            </a:extLst>
          </p:cNvPr>
          <p:cNvCxnSpPr/>
          <p:nvPr/>
        </p:nvCxnSpPr>
        <p:spPr>
          <a:xfrm flipV="1">
            <a:off x="3570971" y="2868329"/>
            <a:ext cx="0" cy="204055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9FC5187-BBB7-2279-6319-834DEDE83972}"/>
              </a:ext>
            </a:extLst>
          </p:cNvPr>
          <p:cNvCxnSpPr>
            <a:cxnSpLocks/>
          </p:cNvCxnSpPr>
          <p:nvPr/>
        </p:nvCxnSpPr>
        <p:spPr>
          <a:xfrm flipH="1">
            <a:off x="924025" y="2877952"/>
            <a:ext cx="2608446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453B65C-AB5F-C797-C7FD-D9FAEE6DFD51}"/>
              </a:ext>
            </a:extLst>
          </p:cNvPr>
          <p:cNvSpPr txBox="1"/>
          <p:nvPr/>
        </p:nvSpPr>
        <p:spPr>
          <a:xfrm>
            <a:off x="635266" y="5650925"/>
            <a:ext cx="5653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Target PGV=1.25 cm/s seems sufficient</a:t>
            </a:r>
          </a:p>
        </p:txBody>
      </p:sp>
    </p:spTree>
    <p:extLst>
      <p:ext uri="{BB962C8B-B14F-4D97-AF65-F5344CB8AC3E}">
        <p14:creationId xmlns:p14="http://schemas.microsoft.com/office/powerpoint/2010/main" val="96252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FF5C9-17AF-6315-FDBF-B9F730176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E183C1-2F24-7FBB-3B9F-B33B7D6A47AA}"/>
              </a:ext>
            </a:extLst>
          </p:cNvPr>
          <p:cNvSpPr txBox="1"/>
          <p:nvPr/>
        </p:nvSpPr>
        <p:spPr>
          <a:xfrm>
            <a:off x="143662" y="81483"/>
            <a:ext cx="3693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b="1" dirty="0"/>
              <a:t>Previous Approach</a:t>
            </a:r>
          </a:p>
        </p:txBody>
      </p:sp>
      <p:pic>
        <p:nvPicPr>
          <p:cNvPr id="5" name="Picture 4" descr="A graph of a function&#10;&#10;AI-generated content may be incorrect.">
            <a:extLst>
              <a:ext uri="{FF2B5EF4-FFF2-40B4-BE49-F238E27FC236}">
                <a16:creationId xmlns:a16="http://schemas.microsoft.com/office/drawing/2014/main" id="{7AE81BA0-F5B2-E4A9-FFF6-829852F85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96"/>
          <a:stretch>
            <a:fillRect/>
          </a:stretch>
        </p:blipFill>
        <p:spPr>
          <a:xfrm>
            <a:off x="211757" y="1303742"/>
            <a:ext cx="5207268" cy="42505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01481C-438F-0C28-3D44-341ADA78293C}"/>
              </a:ext>
            </a:extLst>
          </p:cNvPr>
          <p:cNvSpPr txBox="1"/>
          <p:nvPr/>
        </p:nvSpPr>
        <p:spPr>
          <a:xfrm>
            <a:off x="8082899" y="6161022"/>
            <a:ext cx="2680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/>
              <a:t>2014p864702 (Mw 6.8)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E93B84-49D7-02E4-7881-EF3AAC277152}"/>
              </a:ext>
            </a:extLst>
          </p:cNvPr>
          <p:cNvCxnSpPr>
            <a:cxnSpLocks/>
          </p:cNvCxnSpPr>
          <p:nvPr/>
        </p:nvCxnSpPr>
        <p:spPr>
          <a:xfrm flipV="1">
            <a:off x="3724977" y="2589196"/>
            <a:ext cx="0" cy="231006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ED5B99-B8C5-F19D-C580-678888B5C998}"/>
              </a:ext>
            </a:extLst>
          </p:cNvPr>
          <p:cNvCxnSpPr>
            <a:cxnSpLocks/>
          </p:cNvCxnSpPr>
          <p:nvPr/>
        </p:nvCxnSpPr>
        <p:spPr>
          <a:xfrm flipH="1">
            <a:off x="866274" y="2618074"/>
            <a:ext cx="2752825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map of the north and south pacific&#10;&#10;AI-generated content may be incorrect.">
            <a:extLst>
              <a:ext uri="{FF2B5EF4-FFF2-40B4-BE49-F238E27FC236}">
                <a16:creationId xmlns:a16="http://schemas.microsoft.com/office/drawing/2014/main" id="{B26CA3A2-482C-26C4-2792-E9F4CD3D76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393" y="373870"/>
            <a:ext cx="5944440" cy="56314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CB02FF5-1C04-43C9-B04D-6F0158F29DD6}"/>
              </a:ext>
            </a:extLst>
          </p:cNvPr>
          <p:cNvSpPr txBox="1"/>
          <p:nvPr/>
        </p:nvSpPr>
        <p:spPr>
          <a:xfrm>
            <a:off x="635266" y="5650925"/>
            <a:ext cx="5653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Target PGV=1.00 cm/s seems sufficient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77C5CA-5A59-314C-7E5B-3E67B4D0C731}"/>
              </a:ext>
            </a:extLst>
          </p:cNvPr>
          <p:cNvSpPr txBox="1"/>
          <p:nvPr/>
        </p:nvSpPr>
        <p:spPr>
          <a:xfrm>
            <a:off x="635266" y="6154095"/>
            <a:ext cx="5293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Previous approach doesn’t take into account the event location</a:t>
            </a:r>
          </a:p>
        </p:txBody>
      </p:sp>
    </p:spTree>
    <p:extLst>
      <p:ext uri="{BB962C8B-B14F-4D97-AF65-F5344CB8AC3E}">
        <p14:creationId xmlns:p14="http://schemas.microsoft.com/office/powerpoint/2010/main" val="3901223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E3BA79-7C82-646A-1068-F789C099D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5A5697-C3FB-84E4-518B-CA7FE6868DB9}"/>
              </a:ext>
            </a:extLst>
          </p:cNvPr>
          <p:cNvSpPr txBox="1"/>
          <p:nvPr/>
        </p:nvSpPr>
        <p:spPr>
          <a:xfrm>
            <a:off x="143662" y="81483"/>
            <a:ext cx="3693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b="1" dirty="0"/>
              <a:t>Previous Approach</a:t>
            </a:r>
          </a:p>
        </p:txBody>
      </p:sp>
      <p:pic>
        <p:nvPicPr>
          <p:cNvPr id="5" name="Picture 4" descr="A graph of a function&#10;&#10;AI-generated content may be incorrect.">
            <a:extLst>
              <a:ext uri="{FF2B5EF4-FFF2-40B4-BE49-F238E27FC236}">
                <a16:creationId xmlns:a16="http://schemas.microsoft.com/office/drawing/2014/main" id="{32764216-BA60-4D6F-7E72-C77DFBF48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96"/>
          <a:stretch>
            <a:fillRect/>
          </a:stretch>
        </p:blipFill>
        <p:spPr>
          <a:xfrm>
            <a:off x="211757" y="1303742"/>
            <a:ext cx="5207268" cy="42505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6BE460-0BFD-EB05-2126-C8093451724B}"/>
              </a:ext>
            </a:extLst>
          </p:cNvPr>
          <p:cNvSpPr txBox="1"/>
          <p:nvPr/>
        </p:nvSpPr>
        <p:spPr>
          <a:xfrm>
            <a:off x="8082899" y="6161022"/>
            <a:ext cx="2680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/>
              <a:t>2013p613947 (Mw 5.2)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F78B73-BA3E-1A61-54D5-E466FE801F58}"/>
              </a:ext>
            </a:extLst>
          </p:cNvPr>
          <p:cNvCxnSpPr>
            <a:cxnSpLocks/>
          </p:cNvCxnSpPr>
          <p:nvPr/>
        </p:nvCxnSpPr>
        <p:spPr>
          <a:xfrm flipV="1">
            <a:off x="2492943" y="4389120"/>
            <a:ext cx="0" cy="56789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FE8E405-9B80-CFBD-372B-66152B4F8503}"/>
              </a:ext>
            </a:extLst>
          </p:cNvPr>
          <p:cNvCxnSpPr>
            <a:cxnSpLocks/>
          </p:cNvCxnSpPr>
          <p:nvPr/>
        </p:nvCxnSpPr>
        <p:spPr>
          <a:xfrm flipH="1">
            <a:off x="924024" y="4437249"/>
            <a:ext cx="1424540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AA1B148-B25F-70A7-380E-BFC76570552E}"/>
              </a:ext>
            </a:extLst>
          </p:cNvPr>
          <p:cNvSpPr txBox="1"/>
          <p:nvPr/>
        </p:nvSpPr>
        <p:spPr>
          <a:xfrm>
            <a:off x="275923" y="5661109"/>
            <a:ext cx="5653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Target PGV=0.25 cm/s seems sufficient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85E8EC-8318-482D-26F4-3681E39EB7CD}"/>
              </a:ext>
            </a:extLst>
          </p:cNvPr>
          <p:cNvSpPr txBox="1"/>
          <p:nvPr/>
        </p:nvSpPr>
        <p:spPr>
          <a:xfrm>
            <a:off x="635266" y="6154095"/>
            <a:ext cx="5293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Previous approach doesn’t take into account clustering of stations</a:t>
            </a:r>
          </a:p>
        </p:txBody>
      </p:sp>
      <p:pic>
        <p:nvPicPr>
          <p:cNvPr id="11" name="Picture 10" descr="A map of canada with different colored lines&#10;&#10;AI-generated content may be incorrect.">
            <a:extLst>
              <a:ext uri="{FF2B5EF4-FFF2-40B4-BE49-F238E27FC236}">
                <a16:creationId xmlns:a16="http://schemas.microsoft.com/office/drawing/2014/main" id="{AF97F494-4713-2C52-7DCA-3BE4CC9C1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359" y="296867"/>
            <a:ext cx="6370884" cy="579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30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E9C63D-19FC-DCB4-E5D9-4584D22DF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83A4EC-3529-3479-1BF1-1D16AC0C369B}"/>
              </a:ext>
            </a:extLst>
          </p:cNvPr>
          <p:cNvSpPr txBox="1"/>
          <p:nvPr/>
        </p:nvSpPr>
        <p:spPr>
          <a:xfrm>
            <a:off x="143662" y="81483"/>
            <a:ext cx="3693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b="1" dirty="0"/>
              <a:t>Previous Approach</a:t>
            </a:r>
          </a:p>
        </p:txBody>
      </p:sp>
      <p:pic>
        <p:nvPicPr>
          <p:cNvPr id="5" name="Picture 4" descr="A graph of a function&#10;&#10;AI-generated content may be incorrect.">
            <a:extLst>
              <a:ext uri="{FF2B5EF4-FFF2-40B4-BE49-F238E27FC236}">
                <a16:creationId xmlns:a16="http://schemas.microsoft.com/office/drawing/2014/main" id="{43E2EE5C-CEDC-C9AB-2DB9-481045726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96"/>
          <a:stretch>
            <a:fillRect/>
          </a:stretch>
        </p:blipFill>
        <p:spPr>
          <a:xfrm>
            <a:off x="211757" y="1303742"/>
            <a:ext cx="5207268" cy="42505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320CCC-7A2C-5FC7-EBC6-531BDF05C4ED}"/>
              </a:ext>
            </a:extLst>
          </p:cNvPr>
          <p:cNvSpPr txBox="1"/>
          <p:nvPr/>
        </p:nvSpPr>
        <p:spPr>
          <a:xfrm>
            <a:off x="8082899" y="6161022"/>
            <a:ext cx="2127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/>
              <a:t>2626467 (Mw 5.0)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E0707B-09EA-54B7-A95E-10F9343E61E0}"/>
              </a:ext>
            </a:extLst>
          </p:cNvPr>
          <p:cNvCxnSpPr>
            <a:cxnSpLocks/>
          </p:cNvCxnSpPr>
          <p:nvPr/>
        </p:nvCxnSpPr>
        <p:spPr>
          <a:xfrm flipV="1">
            <a:off x="2377440" y="4475749"/>
            <a:ext cx="0" cy="38501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119AC8-1D9A-6568-82E3-9D465F21222F}"/>
              </a:ext>
            </a:extLst>
          </p:cNvPr>
          <p:cNvCxnSpPr>
            <a:cxnSpLocks/>
          </p:cNvCxnSpPr>
          <p:nvPr/>
        </p:nvCxnSpPr>
        <p:spPr>
          <a:xfrm flipH="1">
            <a:off x="885523" y="4475749"/>
            <a:ext cx="1424540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EFB9DF8-1B78-ABAD-FAD8-7B57AC23F72B}"/>
              </a:ext>
            </a:extLst>
          </p:cNvPr>
          <p:cNvSpPr txBox="1"/>
          <p:nvPr/>
        </p:nvSpPr>
        <p:spPr>
          <a:xfrm>
            <a:off x="635266" y="5467638"/>
            <a:ext cx="5653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Target PGV=0.50 cm/s is sufficient</a:t>
            </a:r>
          </a:p>
        </p:txBody>
      </p:sp>
      <p:pic>
        <p:nvPicPr>
          <p:cNvPr id="6" name="Picture 5" descr="A map of a river&#10;&#10;AI-generated content may be incorrect.">
            <a:extLst>
              <a:ext uri="{FF2B5EF4-FFF2-40B4-BE49-F238E27FC236}">
                <a16:creationId xmlns:a16="http://schemas.microsoft.com/office/drawing/2014/main" id="{DD8576F0-A5D3-EF11-B917-C8840E05E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402" y="435929"/>
            <a:ext cx="6273180" cy="50605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29953B-488F-1F7B-6898-4A99AE78D7F5}"/>
              </a:ext>
            </a:extLst>
          </p:cNvPr>
          <p:cNvSpPr txBox="1"/>
          <p:nvPr/>
        </p:nvSpPr>
        <p:spPr>
          <a:xfrm>
            <a:off x="635266" y="5958176"/>
            <a:ext cx="5653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Don’t obtain more stations by increasing the domain for PGA=0.25 cm/s</a:t>
            </a:r>
          </a:p>
        </p:txBody>
      </p:sp>
    </p:spTree>
    <p:extLst>
      <p:ext uri="{BB962C8B-B14F-4D97-AF65-F5344CB8AC3E}">
        <p14:creationId xmlns:p14="http://schemas.microsoft.com/office/powerpoint/2010/main" val="11851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62EA7-4A06-5207-C952-DBC573686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FBB041-BA75-8FD3-FFD2-A79ACE6DEFEC}"/>
              </a:ext>
            </a:extLst>
          </p:cNvPr>
          <p:cNvSpPr txBox="1"/>
          <p:nvPr/>
        </p:nvSpPr>
        <p:spPr>
          <a:xfrm>
            <a:off x="143662" y="81483"/>
            <a:ext cx="10188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b="1" dirty="0"/>
              <a:t>Manual selection for ~60 moderate-magnitude events </a:t>
            </a:r>
          </a:p>
        </p:txBody>
      </p:sp>
      <p:pic>
        <p:nvPicPr>
          <p:cNvPr id="4" name="Picture 3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E77BB1C7-A81C-F65D-A210-74EE864DF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44" y="829888"/>
            <a:ext cx="11219848" cy="560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17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335EA-6181-38BA-E14D-5FFAC90BE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D71E20-A9F8-EDAA-9B9F-F726E1F40472}"/>
              </a:ext>
            </a:extLst>
          </p:cNvPr>
          <p:cNvSpPr txBox="1"/>
          <p:nvPr/>
        </p:nvSpPr>
        <p:spPr>
          <a:xfrm>
            <a:off x="143662" y="81483"/>
            <a:ext cx="8052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b="1" dirty="0"/>
              <a:t>Proposed Approach: Automated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44B099-5903-3B3E-3BEA-CF191A93A9F0}"/>
              </a:ext>
            </a:extLst>
          </p:cNvPr>
          <p:cNvSpPr txBox="1"/>
          <p:nvPr/>
        </p:nvSpPr>
        <p:spPr>
          <a:xfrm>
            <a:off x="346507" y="820953"/>
            <a:ext cx="1124230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sz="2600" dirty="0"/>
              <a:t>For each event, it requires computing the number of stations with recordings inside the domain for target PGVs of 0.25, 0.50, 0.75, 1.00, and 1.25 cm/s: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06E275-CE68-A7A4-19CD-F8C53004ACAE}"/>
              </a:ext>
            </a:extLst>
          </p:cNvPr>
          <p:cNvSpPr txBox="1"/>
          <p:nvPr/>
        </p:nvSpPr>
        <p:spPr>
          <a:xfrm>
            <a:off x="2137765" y="2723950"/>
            <a:ext cx="83964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 err="1"/>
              <a:t>target_pgv_array</a:t>
            </a:r>
            <a:r>
              <a:rPr lang="en-NZ" sz="3200" dirty="0"/>
              <a:t> = [1.25, 1.00, 0.75, 0.50, 0.25]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C5FE41-0193-FF8A-1120-18B335EE0C63}"/>
              </a:ext>
            </a:extLst>
          </p:cNvPr>
          <p:cNvSpPr txBox="1"/>
          <p:nvPr/>
        </p:nvSpPr>
        <p:spPr>
          <a:xfrm>
            <a:off x="3979015" y="3781732"/>
            <a:ext cx="57640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 err="1"/>
              <a:t>sta_num_array</a:t>
            </a:r>
            <a:r>
              <a:rPr lang="en-NZ" sz="3200" dirty="0"/>
              <a:t> = [1, 4, 7, 43, 52]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684403-AD31-259B-6798-C10A950B8536}"/>
              </a:ext>
            </a:extLst>
          </p:cNvPr>
          <p:cNvSpPr txBox="1"/>
          <p:nvPr/>
        </p:nvSpPr>
        <p:spPr>
          <a:xfrm>
            <a:off x="590706" y="3812509"/>
            <a:ext cx="3094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dirty="0"/>
              <a:t>Ex (2013p614294):</a:t>
            </a:r>
          </a:p>
        </p:txBody>
      </p:sp>
    </p:spTree>
    <p:extLst>
      <p:ext uri="{BB962C8B-B14F-4D97-AF65-F5344CB8AC3E}">
        <p14:creationId xmlns:p14="http://schemas.microsoft.com/office/powerpoint/2010/main" val="250379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637</Words>
  <Application>Microsoft Office PowerPoint</Application>
  <PresentationFormat>Widescreen</PresentationFormat>
  <Paragraphs>68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Kuncar</dc:creator>
  <cp:lastModifiedBy>Felipe Kuncar</cp:lastModifiedBy>
  <cp:revision>1</cp:revision>
  <dcterms:created xsi:type="dcterms:W3CDTF">2025-08-15T02:55:32Z</dcterms:created>
  <dcterms:modified xsi:type="dcterms:W3CDTF">2025-08-15T05:15:33Z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2b2326c-f811-4ccc-abcb-1b955c303c2e_Enabled">
    <vt:lpwstr>true</vt:lpwstr>
  </property>
  <property fmtid="{D5CDD505-2E9C-101B-9397-08002B2CF9AE}" pid="3" name="MSIP_Label_d2b2326c-f811-4ccc-abcb-1b955c303c2e_SetDate">
    <vt:lpwstr>2025-08-15T02:55:41Z</vt:lpwstr>
  </property>
  <property fmtid="{D5CDD505-2E9C-101B-9397-08002B2CF9AE}" pid="4" name="MSIP_Label_d2b2326c-f811-4ccc-abcb-1b955c303c2e_Method">
    <vt:lpwstr>Standard</vt:lpwstr>
  </property>
  <property fmtid="{D5CDD505-2E9C-101B-9397-08002B2CF9AE}" pid="5" name="MSIP_Label_d2b2326c-f811-4ccc-abcb-1b955c303c2e_Name">
    <vt:lpwstr>In-Confidence</vt:lpwstr>
  </property>
  <property fmtid="{D5CDD505-2E9C-101B-9397-08002B2CF9AE}" pid="6" name="MSIP_Label_d2b2326c-f811-4ccc-abcb-1b955c303c2e_SiteId">
    <vt:lpwstr>dc781727-710e-4855-bc4c-690266a1b551</vt:lpwstr>
  </property>
  <property fmtid="{D5CDD505-2E9C-101B-9397-08002B2CF9AE}" pid="7" name="MSIP_Label_d2b2326c-f811-4ccc-abcb-1b955c303c2e_ActionId">
    <vt:lpwstr>7810213e-8964-49d5-8ee0-404476e93a72</vt:lpwstr>
  </property>
  <property fmtid="{D5CDD505-2E9C-101B-9397-08002B2CF9AE}" pid="8" name="MSIP_Label_d2b2326c-f811-4ccc-abcb-1b955c303c2e_ContentBits">
    <vt:lpwstr>2</vt:lpwstr>
  </property>
  <property fmtid="{D5CDD505-2E9C-101B-9397-08002B2CF9AE}" pid="9" name="MSIP_Label_d2b2326c-f811-4ccc-abcb-1b955c303c2e_Tag">
    <vt:lpwstr>10, 3, 0, 1</vt:lpwstr>
  </property>
  <property fmtid="{D5CDD505-2E9C-101B-9397-08002B2CF9AE}" pid="10" name="ClassificationContentMarkingFooterLocations">
    <vt:lpwstr>Office Theme:8</vt:lpwstr>
  </property>
  <property fmtid="{D5CDD505-2E9C-101B-9397-08002B2CF9AE}" pid="11" name="ClassificationContentMarkingFooterText">
    <vt:lpwstr>In-Confidence</vt:lpwstr>
  </property>
</Properties>
</file>