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2897B-487D-423F-B946-3784272DE07A}" v="70" dt="2024-08-26T18:30:50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Madruga" userId="0b7eeae3c5fe582d" providerId="LiveId" clId="{DB72897B-487D-423F-B946-3784272DE07A}"/>
    <pc:docChg chg="undo custSel addSld modSld">
      <pc:chgData name="Felipe Madruga" userId="0b7eeae3c5fe582d" providerId="LiveId" clId="{DB72897B-487D-423F-B946-3784272DE07A}" dt="2024-08-26T18:31:41.614" v="2621" actId="1076"/>
      <pc:docMkLst>
        <pc:docMk/>
      </pc:docMkLst>
      <pc:sldChg chg="addSp delSp modSp mod">
        <pc:chgData name="Felipe Madruga" userId="0b7eeae3c5fe582d" providerId="LiveId" clId="{DB72897B-487D-423F-B946-3784272DE07A}" dt="2024-08-20T11:47:10.831" v="46" actId="208"/>
        <pc:sldMkLst>
          <pc:docMk/>
          <pc:sldMk cId="1692683957" sldId="256"/>
        </pc:sldMkLst>
        <pc:spChg chg="mod">
          <ac:chgData name="Felipe Madruga" userId="0b7eeae3c5fe582d" providerId="LiveId" clId="{DB72897B-487D-423F-B946-3784272DE07A}" dt="2024-08-20T11:45:58.186" v="42" actId="2711"/>
          <ac:spMkLst>
            <pc:docMk/>
            <pc:sldMk cId="1692683957" sldId="256"/>
            <ac:spMk id="6" creationId="{644362E8-DCA5-FE28-9323-4ADE6A82C17A}"/>
          </ac:spMkLst>
        </pc:spChg>
        <pc:spChg chg="mod">
          <ac:chgData name="Felipe Madruga" userId="0b7eeae3c5fe582d" providerId="LiveId" clId="{DB72897B-487D-423F-B946-3784272DE07A}" dt="2024-08-20T11:46:37.015" v="44" actId="208"/>
          <ac:spMkLst>
            <pc:docMk/>
            <pc:sldMk cId="1692683957" sldId="256"/>
            <ac:spMk id="9" creationId="{7A97565A-7F27-5BC6-544D-2A750A5B91C9}"/>
          </ac:spMkLst>
        </pc:spChg>
        <pc:spChg chg="mod">
          <ac:chgData name="Felipe Madruga" userId="0b7eeae3c5fe582d" providerId="LiveId" clId="{DB72897B-487D-423F-B946-3784272DE07A}" dt="2024-08-20T11:46:57.255" v="45" actId="207"/>
          <ac:spMkLst>
            <pc:docMk/>
            <pc:sldMk cId="1692683957" sldId="256"/>
            <ac:spMk id="11" creationId="{1DA9AD88-2C65-0255-322E-1452F5F410E4}"/>
          </ac:spMkLst>
        </pc:spChg>
        <pc:spChg chg="mod">
          <ac:chgData name="Felipe Madruga" userId="0b7eeae3c5fe582d" providerId="LiveId" clId="{DB72897B-487D-423F-B946-3784272DE07A}" dt="2024-08-20T11:45:58.186" v="42" actId="2711"/>
          <ac:spMkLst>
            <pc:docMk/>
            <pc:sldMk cId="1692683957" sldId="256"/>
            <ac:spMk id="14" creationId="{89A82822-5D3F-6EF3-8E5F-08AC8CA18E84}"/>
          </ac:spMkLst>
        </pc:spChg>
        <pc:spChg chg="mod">
          <ac:chgData name="Felipe Madruga" userId="0b7eeae3c5fe582d" providerId="LiveId" clId="{DB72897B-487D-423F-B946-3784272DE07A}" dt="2024-08-20T11:47:10.831" v="46" actId="208"/>
          <ac:spMkLst>
            <pc:docMk/>
            <pc:sldMk cId="1692683957" sldId="256"/>
            <ac:spMk id="15" creationId="{2828F96B-D467-AE44-0C74-0A333489C8DF}"/>
          </ac:spMkLst>
        </pc:spChg>
        <pc:spChg chg="mod">
          <ac:chgData name="Felipe Madruga" userId="0b7eeae3c5fe582d" providerId="LiveId" clId="{DB72897B-487D-423F-B946-3784272DE07A}" dt="2024-08-20T11:47:10.831" v="46" actId="208"/>
          <ac:spMkLst>
            <pc:docMk/>
            <pc:sldMk cId="1692683957" sldId="256"/>
            <ac:spMk id="16" creationId="{91563BCD-FB3C-0C2F-B9AC-C23D0FB35F92}"/>
          </ac:spMkLst>
        </pc:spChg>
        <pc:spChg chg="mod">
          <ac:chgData name="Felipe Madruga" userId="0b7eeae3c5fe582d" providerId="LiveId" clId="{DB72897B-487D-423F-B946-3784272DE07A}" dt="2024-08-20T11:47:10.831" v="46" actId="208"/>
          <ac:spMkLst>
            <pc:docMk/>
            <pc:sldMk cId="1692683957" sldId="256"/>
            <ac:spMk id="17" creationId="{F77C4FD7-3808-F8B7-F98D-766094D29EEA}"/>
          </ac:spMkLst>
        </pc:spChg>
        <pc:spChg chg="mod topLvl">
          <ac:chgData name="Felipe Madruga" userId="0b7eeae3c5fe582d" providerId="LiveId" clId="{DB72897B-487D-423F-B946-3784272DE07A}" dt="2024-08-20T11:46:37.015" v="44" actId="208"/>
          <ac:spMkLst>
            <pc:docMk/>
            <pc:sldMk cId="1692683957" sldId="256"/>
            <ac:spMk id="18" creationId="{181D2B85-5AE2-D2CF-06BC-FD0574CCE01B}"/>
          </ac:spMkLst>
        </pc:spChg>
        <pc:spChg chg="mod topLvl">
          <ac:chgData name="Felipe Madruga" userId="0b7eeae3c5fe582d" providerId="LiveId" clId="{DB72897B-487D-423F-B946-3784272DE07A}" dt="2024-08-20T11:46:57.255" v="45" actId="207"/>
          <ac:spMkLst>
            <pc:docMk/>
            <pc:sldMk cId="1692683957" sldId="256"/>
            <ac:spMk id="19" creationId="{2A8CFD72-D916-742B-34AB-28520D32DC1E}"/>
          </ac:spMkLst>
        </pc:spChg>
        <pc:spChg chg="mod topLvl">
          <ac:chgData name="Felipe Madruga" userId="0b7eeae3c5fe582d" providerId="LiveId" clId="{DB72897B-487D-423F-B946-3784272DE07A}" dt="2024-08-20T11:46:37.015" v="44" actId="208"/>
          <ac:spMkLst>
            <pc:docMk/>
            <pc:sldMk cId="1692683957" sldId="256"/>
            <ac:spMk id="22" creationId="{82F22CFF-1741-7CD6-B4FE-8A2D7E9728F0}"/>
          </ac:spMkLst>
        </pc:spChg>
        <pc:spChg chg="mod topLvl">
          <ac:chgData name="Felipe Madruga" userId="0b7eeae3c5fe582d" providerId="LiveId" clId="{DB72897B-487D-423F-B946-3784272DE07A}" dt="2024-08-20T11:46:57.255" v="45" actId="207"/>
          <ac:spMkLst>
            <pc:docMk/>
            <pc:sldMk cId="1692683957" sldId="256"/>
            <ac:spMk id="23" creationId="{BF912A51-B92E-ADA5-8004-9047E750AC3D}"/>
          </ac:spMkLst>
        </pc:spChg>
        <pc:spChg chg="mod">
          <ac:chgData name="Felipe Madruga" userId="0b7eeae3c5fe582d" providerId="LiveId" clId="{DB72897B-487D-423F-B946-3784272DE07A}" dt="2024-08-20T11:45:58.186" v="42" actId="2711"/>
          <ac:spMkLst>
            <pc:docMk/>
            <pc:sldMk cId="1692683957" sldId="256"/>
            <ac:spMk id="24" creationId="{360FC39B-A226-6CD4-E1CE-AC754EBE37F4}"/>
          </ac:spMkLst>
        </pc:spChg>
        <pc:grpChg chg="del">
          <ac:chgData name="Felipe Madruga" userId="0b7eeae3c5fe582d" providerId="LiveId" clId="{DB72897B-487D-423F-B946-3784272DE07A}" dt="2024-08-20T11:46:20.336" v="43" actId="165"/>
          <ac:grpSpMkLst>
            <pc:docMk/>
            <pc:sldMk cId="1692683957" sldId="256"/>
            <ac:grpSpMk id="20" creationId="{62E464B1-421E-EC8A-1434-D485364E4D92}"/>
          </ac:grpSpMkLst>
        </pc:grpChg>
        <pc:grpChg chg="del">
          <ac:chgData name="Felipe Madruga" userId="0b7eeae3c5fe582d" providerId="LiveId" clId="{DB72897B-487D-423F-B946-3784272DE07A}" dt="2024-08-20T11:46:20.336" v="43" actId="165"/>
          <ac:grpSpMkLst>
            <pc:docMk/>
            <pc:sldMk cId="1692683957" sldId="256"/>
            <ac:grpSpMk id="21" creationId="{6D4F69D7-8774-632D-D41D-2EE968AA853B}"/>
          </ac:grpSpMkLst>
        </pc:grpChg>
        <pc:picChg chg="add mod ord">
          <ac:chgData name="Felipe Madruga" userId="0b7eeae3c5fe582d" providerId="LiveId" clId="{DB72897B-487D-423F-B946-3784272DE07A}" dt="2024-08-20T11:45:15.428" v="39" actId="1076"/>
          <ac:picMkLst>
            <pc:docMk/>
            <pc:sldMk cId="1692683957" sldId="256"/>
            <ac:picMk id="3" creationId="{FC0C5964-664B-97E2-2045-30C0C252553D}"/>
          </ac:picMkLst>
        </pc:picChg>
        <pc:picChg chg="del mod modCrop">
          <ac:chgData name="Felipe Madruga" userId="0b7eeae3c5fe582d" providerId="LiveId" clId="{DB72897B-487D-423F-B946-3784272DE07A}" dt="2024-08-20T11:42:30.979" v="22" actId="478"/>
          <ac:picMkLst>
            <pc:docMk/>
            <pc:sldMk cId="1692683957" sldId="256"/>
            <ac:picMk id="5" creationId="{4EEB7C4D-3E60-E063-727A-F8D9ECAF6042}"/>
          </ac:picMkLst>
        </pc:picChg>
      </pc:sldChg>
      <pc:sldChg chg="addSp modSp new mod">
        <pc:chgData name="Felipe Madruga" userId="0b7eeae3c5fe582d" providerId="LiveId" clId="{DB72897B-487D-423F-B946-3784272DE07A}" dt="2024-08-20T13:20:34.564" v="237" actId="1076"/>
        <pc:sldMkLst>
          <pc:docMk/>
          <pc:sldMk cId="2147276679" sldId="257"/>
        </pc:sldMkLst>
        <pc:spChg chg="add mod">
          <ac:chgData name="Felipe Madruga" userId="0b7eeae3c5fe582d" providerId="LiveId" clId="{DB72897B-487D-423F-B946-3784272DE07A}" dt="2024-08-20T13:18:57.567" v="169" actId="1038"/>
          <ac:spMkLst>
            <pc:docMk/>
            <pc:sldMk cId="2147276679" sldId="257"/>
            <ac:spMk id="4" creationId="{10835DB3-0D80-76C0-07FA-EC3547477592}"/>
          </ac:spMkLst>
        </pc:spChg>
        <pc:spChg chg="add mod">
          <ac:chgData name="Felipe Madruga" userId="0b7eeae3c5fe582d" providerId="LiveId" clId="{DB72897B-487D-423F-B946-3784272DE07A}" dt="2024-08-20T13:18:57.567" v="169" actId="1038"/>
          <ac:spMkLst>
            <pc:docMk/>
            <pc:sldMk cId="2147276679" sldId="257"/>
            <ac:spMk id="5" creationId="{93EBAE16-8F6F-C67C-EDA7-7C98364CE4EF}"/>
          </ac:spMkLst>
        </pc:spChg>
        <pc:spChg chg="add mod">
          <ac:chgData name="Felipe Madruga" userId="0b7eeae3c5fe582d" providerId="LiveId" clId="{DB72897B-487D-423F-B946-3784272DE07A}" dt="2024-08-20T13:18:57.567" v="169" actId="1038"/>
          <ac:spMkLst>
            <pc:docMk/>
            <pc:sldMk cId="2147276679" sldId="257"/>
            <ac:spMk id="6" creationId="{BBE8F9B7-D1AF-0504-2D32-9CFAF8B4BE5E}"/>
          </ac:spMkLst>
        </pc:spChg>
        <pc:spChg chg="add mod">
          <ac:chgData name="Felipe Madruga" userId="0b7eeae3c5fe582d" providerId="LiveId" clId="{DB72897B-487D-423F-B946-3784272DE07A}" dt="2024-08-20T13:19:31.427" v="230" actId="1035"/>
          <ac:spMkLst>
            <pc:docMk/>
            <pc:sldMk cId="2147276679" sldId="257"/>
            <ac:spMk id="7" creationId="{F565CB35-0F43-8705-A5B4-D85C268062BA}"/>
          </ac:spMkLst>
        </pc:spChg>
        <pc:spChg chg="add mod">
          <ac:chgData name="Felipe Madruga" userId="0b7eeae3c5fe582d" providerId="LiveId" clId="{DB72897B-487D-423F-B946-3784272DE07A}" dt="2024-08-20T13:19:12.479" v="171" actId="1076"/>
          <ac:spMkLst>
            <pc:docMk/>
            <pc:sldMk cId="2147276679" sldId="257"/>
            <ac:spMk id="8" creationId="{A75ED1E4-D608-15EB-13A3-2A6445007E00}"/>
          </ac:spMkLst>
        </pc:spChg>
        <pc:spChg chg="add mod">
          <ac:chgData name="Felipe Madruga" userId="0b7eeae3c5fe582d" providerId="LiveId" clId="{DB72897B-487D-423F-B946-3784272DE07A}" dt="2024-08-20T13:19:12.479" v="171" actId="1076"/>
          <ac:spMkLst>
            <pc:docMk/>
            <pc:sldMk cId="2147276679" sldId="257"/>
            <ac:spMk id="9" creationId="{FED6115E-B21C-E09A-7700-A241FD7882D7}"/>
          </ac:spMkLst>
        </pc:spChg>
        <pc:spChg chg="add mod">
          <ac:chgData name="Felipe Madruga" userId="0b7eeae3c5fe582d" providerId="LiveId" clId="{DB72897B-487D-423F-B946-3784272DE07A}" dt="2024-08-20T13:20:21.507" v="235"/>
          <ac:spMkLst>
            <pc:docMk/>
            <pc:sldMk cId="2147276679" sldId="257"/>
            <ac:spMk id="10" creationId="{EF0456C1-3F45-7096-3C3E-827A27BB9AD7}"/>
          </ac:spMkLst>
        </pc:spChg>
        <pc:spChg chg="add mod">
          <ac:chgData name="Felipe Madruga" userId="0b7eeae3c5fe582d" providerId="LiveId" clId="{DB72897B-487D-423F-B946-3784272DE07A}" dt="2024-08-20T13:20:34.564" v="237" actId="1076"/>
          <ac:spMkLst>
            <pc:docMk/>
            <pc:sldMk cId="2147276679" sldId="257"/>
            <ac:spMk id="11" creationId="{24A2806A-E30D-B7FD-BC9A-6D2A96945C99}"/>
          </ac:spMkLst>
        </pc:spChg>
        <pc:picChg chg="add mod">
          <ac:chgData name="Felipe Madruga" userId="0b7eeae3c5fe582d" providerId="LiveId" clId="{DB72897B-487D-423F-B946-3784272DE07A}" dt="2024-08-20T13:17:54.182" v="52" actId="1076"/>
          <ac:picMkLst>
            <pc:docMk/>
            <pc:sldMk cId="2147276679" sldId="257"/>
            <ac:picMk id="3" creationId="{F9CD34F6-D3E8-E07C-D300-7EE156AC9F0D}"/>
          </ac:picMkLst>
        </pc:picChg>
      </pc:sldChg>
      <pc:sldChg chg="addSp modSp new mod">
        <pc:chgData name="Felipe Madruga" userId="0b7eeae3c5fe582d" providerId="LiveId" clId="{DB72897B-487D-423F-B946-3784272DE07A}" dt="2024-08-20T13:26:02.852" v="463" actId="1076"/>
        <pc:sldMkLst>
          <pc:docMk/>
          <pc:sldMk cId="1245883530" sldId="258"/>
        </pc:sldMkLst>
        <pc:spChg chg="add mod">
          <ac:chgData name="Felipe Madruga" userId="0b7eeae3c5fe582d" providerId="LiveId" clId="{DB72897B-487D-423F-B946-3784272DE07A}" dt="2024-08-20T13:21:07.861" v="243" actId="14100"/>
          <ac:spMkLst>
            <pc:docMk/>
            <pc:sldMk cId="1245883530" sldId="258"/>
            <ac:spMk id="4" creationId="{AC118F67-35A5-9F3E-5141-D6034CE60786}"/>
          </ac:spMkLst>
        </pc:spChg>
        <pc:spChg chg="add mod">
          <ac:chgData name="Felipe Madruga" userId="0b7eeae3c5fe582d" providerId="LiveId" clId="{DB72897B-487D-423F-B946-3784272DE07A}" dt="2024-08-20T13:24:02.037" v="353" actId="1076"/>
          <ac:spMkLst>
            <pc:docMk/>
            <pc:sldMk cId="1245883530" sldId="258"/>
            <ac:spMk id="5" creationId="{19F31B07-06BC-71DE-1B9E-04AE51C8580D}"/>
          </ac:spMkLst>
        </pc:spChg>
        <pc:spChg chg="add mod">
          <ac:chgData name="Felipe Madruga" userId="0b7eeae3c5fe582d" providerId="LiveId" clId="{DB72897B-487D-423F-B946-3784272DE07A}" dt="2024-08-20T13:22:29.879" v="314" actId="1076"/>
          <ac:spMkLst>
            <pc:docMk/>
            <pc:sldMk cId="1245883530" sldId="258"/>
            <ac:spMk id="6" creationId="{8017392C-3E28-FB5A-8CB7-A9B5384C5E7D}"/>
          </ac:spMkLst>
        </pc:spChg>
        <pc:spChg chg="add mod">
          <ac:chgData name="Felipe Madruga" userId="0b7eeae3c5fe582d" providerId="LiveId" clId="{DB72897B-487D-423F-B946-3784272DE07A}" dt="2024-08-20T13:22:39.297" v="318" actId="1035"/>
          <ac:spMkLst>
            <pc:docMk/>
            <pc:sldMk cId="1245883530" sldId="258"/>
            <ac:spMk id="7" creationId="{BD39B6BE-D3A1-5C47-D53A-865887EE2011}"/>
          </ac:spMkLst>
        </pc:spChg>
        <pc:spChg chg="add mod">
          <ac:chgData name="Felipe Madruga" userId="0b7eeae3c5fe582d" providerId="LiveId" clId="{DB72897B-487D-423F-B946-3784272DE07A}" dt="2024-08-20T13:25:18.935" v="450" actId="207"/>
          <ac:spMkLst>
            <pc:docMk/>
            <pc:sldMk cId="1245883530" sldId="258"/>
            <ac:spMk id="8" creationId="{6B86A6BF-04A9-9534-FE14-8A1F19AEC8EE}"/>
          </ac:spMkLst>
        </pc:spChg>
        <pc:spChg chg="add mod">
          <ac:chgData name="Felipe Madruga" userId="0b7eeae3c5fe582d" providerId="LiveId" clId="{DB72897B-487D-423F-B946-3784272DE07A}" dt="2024-08-20T13:26:02.852" v="463" actId="1076"/>
          <ac:spMkLst>
            <pc:docMk/>
            <pc:sldMk cId="1245883530" sldId="258"/>
            <ac:spMk id="9" creationId="{CC5CD8B7-3C15-9F52-062D-80319A6A0A9A}"/>
          </ac:spMkLst>
        </pc:spChg>
        <pc:spChg chg="add mod">
          <ac:chgData name="Felipe Madruga" userId="0b7eeae3c5fe582d" providerId="LiveId" clId="{DB72897B-487D-423F-B946-3784272DE07A}" dt="2024-08-20T13:26:02.852" v="463" actId="1076"/>
          <ac:spMkLst>
            <pc:docMk/>
            <pc:sldMk cId="1245883530" sldId="258"/>
            <ac:spMk id="10" creationId="{B2C0A7D0-EC09-8DC3-C5E5-107B58AEF72F}"/>
          </ac:spMkLst>
        </pc:spChg>
        <pc:picChg chg="add mod">
          <ac:chgData name="Felipe Madruga" userId="0b7eeae3c5fe582d" providerId="LiveId" clId="{DB72897B-487D-423F-B946-3784272DE07A}" dt="2024-08-20T13:24:15.607" v="358" actId="1076"/>
          <ac:picMkLst>
            <pc:docMk/>
            <pc:sldMk cId="1245883530" sldId="258"/>
            <ac:picMk id="3" creationId="{E1E1A353-CC3A-B8AE-94A0-725266331A0F}"/>
          </ac:picMkLst>
        </pc:picChg>
      </pc:sldChg>
      <pc:sldChg chg="addSp modSp new mod">
        <pc:chgData name="Felipe Madruga" userId="0b7eeae3c5fe582d" providerId="LiveId" clId="{DB72897B-487D-423F-B946-3784272DE07A}" dt="2024-08-20T13:42:08.818" v="657" actId="113"/>
        <pc:sldMkLst>
          <pc:docMk/>
          <pc:sldMk cId="3087783638" sldId="259"/>
        </pc:sldMkLst>
        <pc:spChg chg="add mod">
          <ac:chgData name="Felipe Madruga" userId="0b7eeae3c5fe582d" providerId="LiveId" clId="{DB72897B-487D-423F-B946-3784272DE07A}" dt="2024-08-20T13:39:46.693" v="470" actId="14100"/>
          <ac:spMkLst>
            <pc:docMk/>
            <pc:sldMk cId="3087783638" sldId="259"/>
            <ac:spMk id="4" creationId="{90A940CC-15A1-CADD-7579-CE65C2F624F8}"/>
          </ac:spMkLst>
        </pc:spChg>
        <pc:spChg chg="add mod">
          <ac:chgData name="Felipe Madruga" userId="0b7eeae3c5fe582d" providerId="LiveId" clId="{DB72897B-487D-423F-B946-3784272DE07A}" dt="2024-08-20T13:42:03.308" v="656" actId="113"/>
          <ac:spMkLst>
            <pc:docMk/>
            <pc:sldMk cId="3087783638" sldId="259"/>
            <ac:spMk id="5" creationId="{8C4F5BAC-18F3-DA26-A59F-6B342A329B91}"/>
          </ac:spMkLst>
        </pc:spChg>
        <pc:spChg chg="add mod">
          <ac:chgData name="Felipe Madruga" userId="0b7eeae3c5fe582d" providerId="LiveId" clId="{DB72897B-487D-423F-B946-3784272DE07A}" dt="2024-08-20T13:40:20.528" v="494" actId="1076"/>
          <ac:spMkLst>
            <pc:docMk/>
            <pc:sldMk cId="3087783638" sldId="259"/>
            <ac:spMk id="6" creationId="{34A39FB2-EB41-B7DC-ECC9-A876F4A54527}"/>
          </ac:spMkLst>
        </pc:spChg>
        <pc:spChg chg="add mod">
          <ac:chgData name="Felipe Madruga" userId="0b7eeae3c5fe582d" providerId="LiveId" clId="{DB72897B-487D-423F-B946-3784272DE07A}" dt="2024-08-20T13:40:20.528" v="494" actId="1076"/>
          <ac:spMkLst>
            <pc:docMk/>
            <pc:sldMk cId="3087783638" sldId="259"/>
            <ac:spMk id="7" creationId="{C6B6EC06-C8D2-164A-69DD-2ACDF80D0F6B}"/>
          </ac:spMkLst>
        </pc:spChg>
        <pc:spChg chg="add mod">
          <ac:chgData name="Felipe Madruga" userId="0b7eeae3c5fe582d" providerId="LiveId" clId="{DB72897B-487D-423F-B946-3784272DE07A}" dt="2024-08-20T13:40:08.228" v="493" actId="1037"/>
          <ac:spMkLst>
            <pc:docMk/>
            <pc:sldMk cId="3087783638" sldId="259"/>
            <ac:spMk id="8" creationId="{1FCCEB60-9598-F7B1-D596-303230B3CC7B}"/>
          </ac:spMkLst>
        </pc:spChg>
        <pc:spChg chg="add mod">
          <ac:chgData name="Felipe Madruga" userId="0b7eeae3c5fe582d" providerId="LiveId" clId="{DB72897B-487D-423F-B946-3784272DE07A}" dt="2024-08-20T13:41:14.488" v="567"/>
          <ac:spMkLst>
            <pc:docMk/>
            <pc:sldMk cId="3087783638" sldId="259"/>
            <ac:spMk id="9" creationId="{77527812-1618-09C7-4233-72E08126DEC2}"/>
          </ac:spMkLst>
        </pc:spChg>
        <pc:spChg chg="add mod">
          <ac:chgData name="Felipe Madruga" userId="0b7eeae3c5fe582d" providerId="LiveId" clId="{DB72897B-487D-423F-B946-3784272DE07A}" dt="2024-08-20T13:41:14.488" v="567"/>
          <ac:spMkLst>
            <pc:docMk/>
            <pc:sldMk cId="3087783638" sldId="259"/>
            <ac:spMk id="10" creationId="{097D90DA-F514-A815-FDFE-6E59BFF06DA6}"/>
          </ac:spMkLst>
        </pc:spChg>
        <pc:spChg chg="add mod">
          <ac:chgData name="Felipe Madruga" userId="0b7eeae3c5fe582d" providerId="LiveId" clId="{DB72897B-487D-423F-B946-3784272DE07A}" dt="2024-08-20T13:41:14.488" v="567"/>
          <ac:spMkLst>
            <pc:docMk/>
            <pc:sldMk cId="3087783638" sldId="259"/>
            <ac:spMk id="11" creationId="{8E115CCD-7329-C0C4-4906-624E745227A3}"/>
          </ac:spMkLst>
        </pc:spChg>
        <pc:spChg chg="add mod">
          <ac:chgData name="Felipe Madruga" userId="0b7eeae3c5fe582d" providerId="LiveId" clId="{DB72897B-487D-423F-B946-3784272DE07A}" dt="2024-08-20T13:42:08.818" v="657" actId="113"/>
          <ac:spMkLst>
            <pc:docMk/>
            <pc:sldMk cId="3087783638" sldId="259"/>
            <ac:spMk id="12" creationId="{87639268-0380-317A-2603-393A49D3B8E6}"/>
          </ac:spMkLst>
        </pc:spChg>
        <pc:spChg chg="add mod">
          <ac:chgData name="Felipe Madruga" userId="0b7eeae3c5fe582d" providerId="LiveId" clId="{DB72897B-487D-423F-B946-3784272DE07A}" dt="2024-08-20T13:41:24.729" v="569" actId="1076"/>
          <ac:spMkLst>
            <pc:docMk/>
            <pc:sldMk cId="3087783638" sldId="259"/>
            <ac:spMk id="13" creationId="{D916FD45-8EF7-49B6-704C-19AD2A3FB5FF}"/>
          </ac:spMkLst>
        </pc:spChg>
        <pc:spChg chg="add mod">
          <ac:chgData name="Felipe Madruga" userId="0b7eeae3c5fe582d" providerId="LiveId" clId="{DB72897B-487D-423F-B946-3784272DE07A}" dt="2024-08-20T13:41:24.729" v="569" actId="1076"/>
          <ac:spMkLst>
            <pc:docMk/>
            <pc:sldMk cId="3087783638" sldId="259"/>
            <ac:spMk id="14" creationId="{EC9FEEBB-A693-6FF6-86AF-4880D4D55B23}"/>
          </ac:spMkLst>
        </pc:spChg>
        <pc:picChg chg="add mod">
          <ac:chgData name="Felipe Madruga" userId="0b7eeae3c5fe582d" providerId="LiveId" clId="{DB72897B-487D-423F-B946-3784272DE07A}" dt="2024-08-20T13:39:59.398" v="473" actId="1076"/>
          <ac:picMkLst>
            <pc:docMk/>
            <pc:sldMk cId="3087783638" sldId="259"/>
            <ac:picMk id="3" creationId="{DBF47863-8A96-F64C-D160-4E6309E3D257}"/>
          </ac:picMkLst>
        </pc:picChg>
      </pc:sldChg>
      <pc:sldChg chg="addSp delSp modSp new mod">
        <pc:chgData name="Felipe Madruga" userId="0b7eeae3c5fe582d" providerId="LiveId" clId="{DB72897B-487D-423F-B946-3784272DE07A}" dt="2024-08-20T17:51:23.752" v="860" actId="14100"/>
        <pc:sldMkLst>
          <pc:docMk/>
          <pc:sldMk cId="3943819041" sldId="260"/>
        </pc:sldMkLst>
        <pc:spChg chg="add mod">
          <ac:chgData name="Felipe Madruga" userId="0b7eeae3c5fe582d" providerId="LiveId" clId="{DB72897B-487D-423F-B946-3784272DE07A}" dt="2024-08-20T17:49:39.052" v="819" actId="113"/>
          <ac:spMkLst>
            <pc:docMk/>
            <pc:sldMk cId="3943819041" sldId="260"/>
            <ac:spMk id="6" creationId="{FABA015B-F295-1DD4-221D-8A5A1BCD158C}"/>
          </ac:spMkLst>
        </pc:spChg>
        <pc:spChg chg="add mod">
          <ac:chgData name="Felipe Madruga" userId="0b7eeae3c5fe582d" providerId="LiveId" clId="{DB72897B-487D-423F-B946-3784272DE07A}" dt="2024-08-20T17:48:03.522" v="668" actId="1076"/>
          <ac:spMkLst>
            <pc:docMk/>
            <pc:sldMk cId="3943819041" sldId="260"/>
            <ac:spMk id="7" creationId="{407EEB19-4968-473A-2A35-1FD558DD5CFA}"/>
          </ac:spMkLst>
        </pc:spChg>
        <pc:spChg chg="add mod">
          <ac:chgData name="Felipe Madruga" userId="0b7eeae3c5fe582d" providerId="LiveId" clId="{DB72897B-487D-423F-B946-3784272DE07A}" dt="2024-08-20T17:48:03.522" v="668" actId="1076"/>
          <ac:spMkLst>
            <pc:docMk/>
            <pc:sldMk cId="3943819041" sldId="260"/>
            <ac:spMk id="8" creationId="{B247CB69-4B7D-A3CC-B709-0188DE845554}"/>
          </ac:spMkLst>
        </pc:spChg>
        <pc:spChg chg="add mod">
          <ac:chgData name="Felipe Madruga" userId="0b7eeae3c5fe582d" providerId="LiveId" clId="{DB72897B-487D-423F-B946-3784272DE07A}" dt="2024-08-20T17:51:02.780" v="856" actId="14100"/>
          <ac:spMkLst>
            <pc:docMk/>
            <pc:sldMk cId="3943819041" sldId="260"/>
            <ac:spMk id="9" creationId="{A43BB035-8835-FF5F-4252-2FB1E398B687}"/>
          </ac:spMkLst>
        </pc:spChg>
        <pc:spChg chg="add mod">
          <ac:chgData name="Felipe Madruga" userId="0b7eeae3c5fe582d" providerId="LiveId" clId="{DB72897B-487D-423F-B946-3784272DE07A}" dt="2024-08-20T17:50:31.802" v="827" actId="1076"/>
          <ac:spMkLst>
            <pc:docMk/>
            <pc:sldMk cId="3943819041" sldId="260"/>
            <ac:spMk id="10" creationId="{F341366F-A08C-A25B-66F8-FD82D69638A8}"/>
          </ac:spMkLst>
        </pc:spChg>
        <pc:spChg chg="add mod">
          <ac:chgData name="Felipe Madruga" userId="0b7eeae3c5fe582d" providerId="LiveId" clId="{DB72897B-487D-423F-B946-3784272DE07A}" dt="2024-08-20T17:50:41.712" v="830" actId="1076"/>
          <ac:spMkLst>
            <pc:docMk/>
            <pc:sldMk cId="3943819041" sldId="260"/>
            <ac:spMk id="11" creationId="{A8D8879C-8D61-9E85-F9B2-D128C1EDBDED}"/>
          </ac:spMkLst>
        </pc:spChg>
        <pc:spChg chg="add mod">
          <ac:chgData name="Felipe Madruga" userId="0b7eeae3c5fe582d" providerId="LiveId" clId="{DB72897B-487D-423F-B946-3784272DE07A}" dt="2024-08-20T17:51:23.752" v="860" actId="14100"/>
          <ac:spMkLst>
            <pc:docMk/>
            <pc:sldMk cId="3943819041" sldId="260"/>
            <ac:spMk id="12" creationId="{0D437F7B-DDCC-38AC-8C3D-EB5D70A920B2}"/>
          </ac:spMkLst>
        </pc:spChg>
        <pc:picChg chg="add del mod">
          <ac:chgData name="Felipe Madruga" userId="0b7eeae3c5fe582d" providerId="LiveId" clId="{DB72897B-487D-423F-B946-3784272DE07A}" dt="2024-08-20T17:47:14.532" v="662" actId="478"/>
          <ac:picMkLst>
            <pc:docMk/>
            <pc:sldMk cId="3943819041" sldId="260"/>
            <ac:picMk id="3" creationId="{103BCA6C-B83A-A7BB-B483-631E6891AE44}"/>
          </ac:picMkLst>
        </pc:picChg>
        <pc:picChg chg="add mod">
          <ac:chgData name="Felipe Madruga" userId="0b7eeae3c5fe582d" providerId="LiveId" clId="{DB72897B-487D-423F-B946-3784272DE07A}" dt="2024-08-20T17:47:31.414" v="665" actId="962"/>
          <ac:picMkLst>
            <pc:docMk/>
            <pc:sldMk cId="3943819041" sldId="260"/>
            <ac:picMk id="5" creationId="{657BEDA1-1037-81DD-DEA8-46F2FDF53442}"/>
          </ac:picMkLst>
        </pc:picChg>
      </pc:sldChg>
      <pc:sldChg chg="addSp modSp new mod">
        <pc:chgData name="Felipe Madruga" userId="0b7eeae3c5fe582d" providerId="LiveId" clId="{DB72897B-487D-423F-B946-3784272DE07A}" dt="2024-08-20T17:54:17.842" v="930" actId="20577"/>
        <pc:sldMkLst>
          <pc:docMk/>
          <pc:sldMk cId="1547802140" sldId="261"/>
        </pc:sldMkLst>
        <pc:spChg chg="add mod">
          <ac:chgData name="Felipe Madruga" userId="0b7eeae3c5fe582d" providerId="LiveId" clId="{DB72897B-487D-423F-B946-3784272DE07A}" dt="2024-08-20T17:52:43.483" v="869" actId="1076"/>
          <ac:spMkLst>
            <pc:docMk/>
            <pc:sldMk cId="1547802140" sldId="261"/>
            <ac:spMk id="4" creationId="{6AF98E68-3807-5AF7-B9A1-86C3F1DA0650}"/>
          </ac:spMkLst>
        </pc:spChg>
        <pc:spChg chg="add mod">
          <ac:chgData name="Felipe Madruga" userId="0b7eeae3c5fe582d" providerId="LiveId" clId="{DB72897B-487D-423F-B946-3784272DE07A}" dt="2024-08-20T17:52:54.183" v="872" actId="1076"/>
          <ac:spMkLst>
            <pc:docMk/>
            <pc:sldMk cId="1547802140" sldId="261"/>
            <ac:spMk id="5" creationId="{8B5CEA94-AC59-6E1E-BEC5-14C068E3847D}"/>
          </ac:spMkLst>
        </pc:spChg>
        <pc:spChg chg="add mod">
          <ac:chgData name="Felipe Madruga" userId="0b7eeae3c5fe582d" providerId="LiveId" clId="{DB72897B-487D-423F-B946-3784272DE07A}" dt="2024-08-20T17:54:17.842" v="930" actId="20577"/>
          <ac:spMkLst>
            <pc:docMk/>
            <pc:sldMk cId="1547802140" sldId="261"/>
            <ac:spMk id="6" creationId="{0D49CBA9-F8DF-A321-375A-43DCEBC41D3F}"/>
          </ac:spMkLst>
        </pc:spChg>
        <pc:spChg chg="add mod">
          <ac:chgData name="Felipe Madruga" userId="0b7eeae3c5fe582d" providerId="LiveId" clId="{DB72897B-487D-423F-B946-3784272DE07A}" dt="2024-08-20T17:54:13.812" v="927" actId="113"/>
          <ac:spMkLst>
            <pc:docMk/>
            <pc:sldMk cId="1547802140" sldId="261"/>
            <ac:spMk id="7" creationId="{BE3D1555-1532-5FF5-2E9F-37E8D11263C6}"/>
          </ac:spMkLst>
        </pc:spChg>
        <pc:spChg chg="add mod">
          <ac:chgData name="Felipe Madruga" userId="0b7eeae3c5fe582d" providerId="LiveId" clId="{DB72897B-487D-423F-B946-3784272DE07A}" dt="2024-08-20T17:53:34.562" v="888" actId="1076"/>
          <ac:spMkLst>
            <pc:docMk/>
            <pc:sldMk cId="1547802140" sldId="261"/>
            <ac:spMk id="8" creationId="{24A66EA6-75B5-5A9B-48E1-010C3103E229}"/>
          </ac:spMkLst>
        </pc:spChg>
        <pc:spChg chg="add mod">
          <ac:chgData name="Felipe Madruga" userId="0b7eeae3c5fe582d" providerId="LiveId" clId="{DB72897B-487D-423F-B946-3784272DE07A}" dt="2024-08-20T17:53:34.562" v="888" actId="1076"/>
          <ac:spMkLst>
            <pc:docMk/>
            <pc:sldMk cId="1547802140" sldId="261"/>
            <ac:spMk id="9" creationId="{C70523A6-4913-0A52-1CBE-15E7784BD9F8}"/>
          </ac:spMkLst>
        </pc:spChg>
        <pc:picChg chg="add mod">
          <ac:chgData name="Felipe Madruga" userId="0b7eeae3c5fe582d" providerId="LiveId" clId="{DB72897B-487D-423F-B946-3784272DE07A}" dt="2024-08-20T17:52:03.922" v="864" actId="962"/>
          <ac:picMkLst>
            <pc:docMk/>
            <pc:sldMk cId="1547802140" sldId="261"/>
            <ac:picMk id="3" creationId="{89910F5D-266E-27FA-5C82-4087C3FD38E4}"/>
          </ac:picMkLst>
        </pc:picChg>
      </pc:sldChg>
      <pc:sldChg chg="addSp delSp modSp new mod">
        <pc:chgData name="Felipe Madruga" userId="0b7eeae3c5fe582d" providerId="LiveId" clId="{DB72897B-487D-423F-B946-3784272DE07A}" dt="2024-08-20T17:57:05.142" v="1030" actId="1076"/>
        <pc:sldMkLst>
          <pc:docMk/>
          <pc:sldMk cId="2215482929" sldId="262"/>
        </pc:sldMkLst>
        <pc:spChg chg="add mod">
          <ac:chgData name="Felipe Madruga" userId="0b7eeae3c5fe582d" providerId="LiveId" clId="{DB72897B-487D-423F-B946-3784272DE07A}" dt="2024-08-20T17:56:01.072" v="945" actId="1037"/>
          <ac:spMkLst>
            <pc:docMk/>
            <pc:sldMk cId="2215482929" sldId="262"/>
            <ac:spMk id="6" creationId="{9B4B8A53-8762-27ED-671E-3B86FD697939}"/>
          </ac:spMkLst>
        </pc:spChg>
        <pc:spChg chg="add mod">
          <ac:chgData name="Felipe Madruga" userId="0b7eeae3c5fe582d" providerId="LiveId" clId="{DB72897B-487D-423F-B946-3784272DE07A}" dt="2024-08-20T17:57:05.142" v="1030" actId="1076"/>
          <ac:spMkLst>
            <pc:docMk/>
            <pc:sldMk cId="2215482929" sldId="262"/>
            <ac:spMk id="7" creationId="{DDCDDA49-8951-60AF-C3AB-1F6BCC27E3AA}"/>
          </ac:spMkLst>
        </pc:spChg>
        <pc:spChg chg="add mod">
          <ac:chgData name="Felipe Madruga" userId="0b7eeae3c5fe582d" providerId="LiveId" clId="{DB72897B-487D-423F-B946-3784272DE07A}" dt="2024-08-20T17:56:30.892" v="947" actId="1076"/>
          <ac:spMkLst>
            <pc:docMk/>
            <pc:sldMk cId="2215482929" sldId="262"/>
            <ac:spMk id="8" creationId="{842B2837-F957-FA16-05B2-33DABD725C82}"/>
          </ac:spMkLst>
        </pc:spChg>
        <pc:spChg chg="add mod">
          <ac:chgData name="Felipe Madruga" userId="0b7eeae3c5fe582d" providerId="LiveId" clId="{DB72897B-487D-423F-B946-3784272DE07A}" dt="2024-08-20T17:56:30.892" v="947" actId="1076"/>
          <ac:spMkLst>
            <pc:docMk/>
            <pc:sldMk cId="2215482929" sldId="262"/>
            <ac:spMk id="9" creationId="{5D7F577D-4B89-35C4-6D6F-9BB68AD376D2}"/>
          </ac:spMkLst>
        </pc:spChg>
        <pc:picChg chg="add del mod">
          <ac:chgData name="Felipe Madruga" userId="0b7eeae3c5fe582d" providerId="LiveId" clId="{DB72897B-487D-423F-B946-3784272DE07A}" dt="2024-08-20T17:55:13.735" v="935" actId="478"/>
          <ac:picMkLst>
            <pc:docMk/>
            <pc:sldMk cId="2215482929" sldId="262"/>
            <ac:picMk id="3" creationId="{DC96986B-3D1F-44AA-7560-5971B2F0D412}"/>
          </ac:picMkLst>
        </pc:picChg>
        <pc:picChg chg="add mod">
          <ac:chgData name="Felipe Madruga" userId="0b7eeae3c5fe582d" providerId="LiveId" clId="{DB72897B-487D-423F-B946-3784272DE07A}" dt="2024-08-20T17:55:37.742" v="938" actId="962"/>
          <ac:picMkLst>
            <pc:docMk/>
            <pc:sldMk cId="2215482929" sldId="262"/>
            <ac:picMk id="5" creationId="{EB389001-6759-9EDD-02A2-37B46AD4979C}"/>
          </ac:picMkLst>
        </pc:picChg>
      </pc:sldChg>
      <pc:sldChg chg="addSp modSp new mod">
        <pc:chgData name="Felipe Madruga" userId="0b7eeae3c5fe582d" providerId="LiveId" clId="{DB72897B-487D-423F-B946-3784272DE07A}" dt="2024-08-20T18:18:53.289" v="1487" actId="14100"/>
        <pc:sldMkLst>
          <pc:docMk/>
          <pc:sldMk cId="417021358" sldId="263"/>
        </pc:sldMkLst>
        <pc:spChg chg="add mod">
          <ac:chgData name="Felipe Madruga" userId="0b7eeae3c5fe582d" providerId="LiveId" clId="{DB72897B-487D-423F-B946-3784272DE07A}" dt="2024-08-20T18:14:21.059" v="1174" actId="1076"/>
          <ac:spMkLst>
            <pc:docMk/>
            <pc:sldMk cId="417021358" sldId="263"/>
            <ac:spMk id="4" creationId="{1737875B-2DBF-5CD5-E89B-6AEFB8500A5D}"/>
          </ac:spMkLst>
        </pc:spChg>
        <pc:spChg chg="add mod">
          <ac:chgData name="Felipe Madruga" userId="0b7eeae3c5fe582d" providerId="LiveId" clId="{DB72897B-487D-423F-B946-3784272DE07A}" dt="2024-08-20T18:14:04.289" v="1168" actId="1076"/>
          <ac:spMkLst>
            <pc:docMk/>
            <pc:sldMk cId="417021358" sldId="263"/>
            <ac:spMk id="5" creationId="{6FD64639-C8DD-E2BD-398E-12AD62812FF5}"/>
          </ac:spMkLst>
        </pc:spChg>
        <pc:spChg chg="add mod">
          <ac:chgData name="Felipe Madruga" userId="0b7eeae3c5fe582d" providerId="LiveId" clId="{DB72897B-487D-423F-B946-3784272DE07A}" dt="2024-08-20T18:14:04.289" v="1168" actId="1076"/>
          <ac:spMkLst>
            <pc:docMk/>
            <pc:sldMk cId="417021358" sldId="263"/>
            <ac:spMk id="6" creationId="{8F156131-2598-AF0C-D277-DF5BEAF30129}"/>
          </ac:spMkLst>
        </pc:spChg>
        <pc:spChg chg="add mod">
          <ac:chgData name="Felipe Madruga" userId="0b7eeae3c5fe582d" providerId="LiveId" clId="{DB72897B-487D-423F-B946-3784272DE07A}" dt="2024-08-20T18:14:11.259" v="1170" actId="1076"/>
          <ac:spMkLst>
            <pc:docMk/>
            <pc:sldMk cId="417021358" sldId="263"/>
            <ac:spMk id="7" creationId="{E4C57D65-A2E3-BAA3-A0CA-775D58FA831B}"/>
          </ac:spMkLst>
        </pc:spChg>
        <pc:spChg chg="add mod">
          <ac:chgData name="Felipe Madruga" userId="0b7eeae3c5fe582d" providerId="LiveId" clId="{DB72897B-487D-423F-B946-3784272DE07A}" dt="2024-08-20T18:14:11.259" v="1170" actId="1076"/>
          <ac:spMkLst>
            <pc:docMk/>
            <pc:sldMk cId="417021358" sldId="263"/>
            <ac:spMk id="8" creationId="{B806BD05-0477-99B4-559B-6CD874B9D25F}"/>
          </ac:spMkLst>
        </pc:spChg>
        <pc:spChg chg="add mod">
          <ac:chgData name="Felipe Madruga" userId="0b7eeae3c5fe582d" providerId="LiveId" clId="{DB72897B-487D-423F-B946-3784272DE07A}" dt="2024-08-20T18:16:01.889" v="1268" actId="113"/>
          <ac:spMkLst>
            <pc:docMk/>
            <pc:sldMk cId="417021358" sldId="263"/>
            <ac:spMk id="9" creationId="{17C7CC21-524F-9B55-57AE-E2D7FCA694B3}"/>
          </ac:spMkLst>
        </pc:spChg>
        <pc:spChg chg="add mod">
          <ac:chgData name="Felipe Madruga" userId="0b7eeae3c5fe582d" providerId="LiveId" clId="{DB72897B-487D-423F-B946-3784272DE07A}" dt="2024-08-20T18:15:41.589" v="1263" actId="1076"/>
          <ac:spMkLst>
            <pc:docMk/>
            <pc:sldMk cId="417021358" sldId="263"/>
            <ac:spMk id="10" creationId="{0FF6A0BD-9D38-04B6-0929-95B905A4DBD9}"/>
          </ac:spMkLst>
        </pc:spChg>
        <pc:spChg chg="add mod">
          <ac:chgData name="Felipe Madruga" userId="0b7eeae3c5fe582d" providerId="LiveId" clId="{DB72897B-487D-423F-B946-3784272DE07A}" dt="2024-08-20T18:15:52.759" v="1266" actId="1076"/>
          <ac:spMkLst>
            <pc:docMk/>
            <pc:sldMk cId="417021358" sldId="263"/>
            <ac:spMk id="11" creationId="{B9CFFFA9-7165-C2EF-372B-9E8FDD9B0442}"/>
          </ac:spMkLst>
        </pc:spChg>
        <pc:spChg chg="add mod">
          <ac:chgData name="Felipe Madruga" userId="0b7eeae3c5fe582d" providerId="LiveId" clId="{DB72897B-487D-423F-B946-3784272DE07A}" dt="2024-08-20T18:16:49.519" v="1320" actId="1076"/>
          <ac:spMkLst>
            <pc:docMk/>
            <pc:sldMk cId="417021358" sldId="263"/>
            <ac:spMk id="12" creationId="{3E00542A-5B0D-7535-0A18-D16D16167138}"/>
          </ac:spMkLst>
        </pc:spChg>
        <pc:spChg chg="add mod">
          <ac:chgData name="Felipe Madruga" userId="0b7eeae3c5fe582d" providerId="LiveId" clId="{DB72897B-487D-423F-B946-3784272DE07A}" dt="2024-08-20T18:18:53.289" v="1487" actId="14100"/>
          <ac:spMkLst>
            <pc:docMk/>
            <pc:sldMk cId="417021358" sldId="263"/>
            <ac:spMk id="13" creationId="{F8322172-0A6B-FA94-47D8-F1B1205F0E98}"/>
          </ac:spMkLst>
        </pc:spChg>
        <pc:picChg chg="add mod">
          <ac:chgData name="Felipe Madruga" userId="0b7eeae3c5fe582d" providerId="LiveId" clId="{DB72897B-487D-423F-B946-3784272DE07A}" dt="2024-08-20T18:12:38.671" v="1046" actId="688"/>
          <ac:picMkLst>
            <pc:docMk/>
            <pc:sldMk cId="417021358" sldId="263"/>
            <ac:picMk id="3" creationId="{CF7FED36-D33A-38E6-D4AC-814CDC2ABBB6}"/>
          </ac:picMkLst>
        </pc:picChg>
      </pc:sldChg>
      <pc:sldChg chg="addSp modSp new mod">
        <pc:chgData name="Felipe Madruga" userId="0b7eeae3c5fe582d" providerId="LiveId" clId="{DB72897B-487D-423F-B946-3784272DE07A}" dt="2024-08-20T18:19:28.390" v="1494" actId="208"/>
        <pc:sldMkLst>
          <pc:docMk/>
          <pc:sldMk cId="1966047672" sldId="264"/>
        </pc:sldMkLst>
        <pc:spChg chg="add mod">
          <ac:chgData name="Felipe Madruga" userId="0b7eeae3c5fe582d" providerId="LiveId" clId="{DB72897B-487D-423F-B946-3784272DE07A}" dt="2024-08-20T18:17:04.505" v="1322" actId="1076"/>
          <ac:spMkLst>
            <pc:docMk/>
            <pc:sldMk cId="1966047672" sldId="264"/>
            <ac:spMk id="4" creationId="{6869229F-DDF9-3012-5F88-5CB89BA47881}"/>
          </ac:spMkLst>
        </pc:spChg>
        <pc:spChg chg="add mod">
          <ac:chgData name="Felipe Madruga" userId="0b7eeae3c5fe582d" providerId="LiveId" clId="{DB72897B-487D-423F-B946-3784272DE07A}" dt="2024-08-20T18:17:04.505" v="1322" actId="1076"/>
          <ac:spMkLst>
            <pc:docMk/>
            <pc:sldMk cId="1966047672" sldId="264"/>
            <ac:spMk id="5" creationId="{1160263A-2085-8107-B94B-2435EA7F031D}"/>
          </ac:spMkLst>
        </pc:spChg>
        <pc:spChg chg="add mod">
          <ac:chgData name="Felipe Madruga" userId="0b7eeae3c5fe582d" providerId="LiveId" clId="{DB72897B-487D-423F-B946-3784272DE07A}" dt="2024-08-20T18:17:35.851" v="1383" actId="20577"/>
          <ac:spMkLst>
            <pc:docMk/>
            <pc:sldMk cId="1966047672" sldId="264"/>
            <ac:spMk id="6" creationId="{721D0C0C-B691-DA89-9AF8-A34733830866}"/>
          </ac:spMkLst>
        </pc:spChg>
        <pc:spChg chg="add mod">
          <ac:chgData name="Felipe Madruga" userId="0b7eeae3c5fe582d" providerId="LiveId" clId="{DB72897B-487D-423F-B946-3784272DE07A}" dt="2024-08-20T18:17:48.350" v="1385" actId="1076"/>
          <ac:spMkLst>
            <pc:docMk/>
            <pc:sldMk cId="1966047672" sldId="264"/>
            <ac:spMk id="7" creationId="{786C3D8B-A0A2-F6C9-47C5-213E25C0479D}"/>
          </ac:spMkLst>
        </pc:spChg>
        <pc:spChg chg="add mod">
          <ac:chgData name="Felipe Madruga" userId="0b7eeae3c5fe582d" providerId="LiveId" clId="{DB72897B-487D-423F-B946-3784272DE07A}" dt="2024-08-20T18:17:48.350" v="1385" actId="1076"/>
          <ac:spMkLst>
            <pc:docMk/>
            <pc:sldMk cId="1966047672" sldId="264"/>
            <ac:spMk id="8" creationId="{4A00204B-970E-068D-7EB8-BB6EB5A69930}"/>
          </ac:spMkLst>
        </pc:spChg>
        <pc:spChg chg="add mod">
          <ac:chgData name="Felipe Madruga" userId="0b7eeae3c5fe582d" providerId="LiveId" clId="{DB72897B-487D-423F-B946-3784272DE07A}" dt="2024-08-20T18:18:22.889" v="1481" actId="20577"/>
          <ac:spMkLst>
            <pc:docMk/>
            <pc:sldMk cId="1966047672" sldId="264"/>
            <ac:spMk id="9" creationId="{F98A7F5A-32F0-9742-3036-DB707A645BCC}"/>
          </ac:spMkLst>
        </pc:spChg>
        <pc:spChg chg="add mod">
          <ac:chgData name="Felipe Madruga" userId="0b7eeae3c5fe582d" providerId="LiveId" clId="{DB72897B-487D-423F-B946-3784272DE07A}" dt="2024-08-20T18:19:28.390" v="1494" actId="208"/>
          <ac:spMkLst>
            <pc:docMk/>
            <pc:sldMk cId="1966047672" sldId="264"/>
            <ac:spMk id="10" creationId="{F41A03BD-523C-E60B-A8C4-B1E5CD099481}"/>
          </ac:spMkLst>
        </pc:spChg>
        <pc:picChg chg="add mod">
          <ac:chgData name="Felipe Madruga" userId="0b7eeae3c5fe582d" providerId="LiveId" clId="{DB72897B-487D-423F-B946-3784272DE07A}" dt="2024-08-20T18:12:12.043" v="1038" actId="962"/>
          <ac:picMkLst>
            <pc:docMk/>
            <pc:sldMk cId="1966047672" sldId="264"/>
            <ac:picMk id="3" creationId="{AD9884C3-A07E-8049-0508-5BAFA7461F5E}"/>
          </ac:picMkLst>
        </pc:picChg>
      </pc:sldChg>
      <pc:sldChg chg="addSp modSp new mod">
        <pc:chgData name="Felipe Madruga" userId="0b7eeae3c5fe582d" providerId="LiveId" clId="{DB72897B-487D-423F-B946-3784272DE07A}" dt="2024-08-21T18:50:14.143" v="1579" actId="1076"/>
        <pc:sldMkLst>
          <pc:docMk/>
          <pc:sldMk cId="431237478" sldId="265"/>
        </pc:sldMkLst>
        <pc:spChg chg="add mod">
          <ac:chgData name="Felipe Madruga" userId="0b7eeae3c5fe582d" providerId="LiveId" clId="{DB72897B-487D-423F-B946-3784272DE07A}" dt="2024-08-21T18:50:14.143" v="1579" actId="1076"/>
          <ac:spMkLst>
            <pc:docMk/>
            <pc:sldMk cId="431237478" sldId="265"/>
            <ac:spMk id="4" creationId="{21CF924B-ECA1-3865-AB35-B655FA2FCFC5}"/>
          </ac:spMkLst>
        </pc:spChg>
        <pc:spChg chg="add mod">
          <ac:chgData name="Felipe Madruga" userId="0b7eeae3c5fe582d" providerId="LiveId" clId="{DB72897B-487D-423F-B946-3784272DE07A}" dt="2024-08-21T18:49:35.871" v="1502" actId="1076"/>
          <ac:spMkLst>
            <pc:docMk/>
            <pc:sldMk cId="431237478" sldId="265"/>
            <ac:spMk id="5" creationId="{F476980C-3F8F-0E0A-CD82-6145CBC94FA3}"/>
          </ac:spMkLst>
        </pc:spChg>
        <pc:spChg chg="add mod">
          <ac:chgData name="Felipe Madruga" userId="0b7eeae3c5fe582d" providerId="LiveId" clId="{DB72897B-487D-423F-B946-3784272DE07A}" dt="2024-08-21T18:49:50.253" v="1506" actId="1076"/>
          <ac:spMkLst>
            <pc:docMk/>
            <pc:sldMk cId="431237478" sldId="265"/>
            <ac:spMk id="6" creationId="{F923249B-8B25-10C2-C73B-C408A7EF4846}"/>
          </ac:spMkLst>
        </pc:spChg>
        <pc:picChg chg="add mod">
          <ac:chgData name="Felipe Madruga" userId="0b7eeae3c5fe582d" providerId="LiveId" clId="{DB72897B-487D-423F-B946-3784272DE07A}" dt="2024-08-21T18:49:54.195" v="1508" actId="1076"/>
          <ac:picMkLst>
            <pc:docMk/>
            <pc:sldMk cId="431237478" sldId="265"/>
            <ac:picMk id="3" creationId="{9CFE0C42-DD5B-0E6F-478F-4D5C479D4FEC}"/>
          </ac:picMkLst>
        </pc:picChg>
      </pc:sldChg>
      <pc:sldChg chg="addSp modSp new mod">
        <pc:chgData name="Felipe Madruga" userId="0b7eeae3c5fe582d" providerId="LiveId" clId="{DB72897B-487D-423F-B946-3784272DE07A}" dt="2024-08-21T18:55:33.265" v="1728" actId="20577"/>
        <pc:sldMkLst>
          <pc:docMk/>
          <pc:sldMk cId="1008138211" sldId="266"/>
        </pc:sldMkLst>
        <pc:spChg chg="add mod">
          <ac:chgData name="Felipe Madruga" userId="0b7eeae3c5fe582d" providerId="LiveId" clId="{DB72897B-487D-423F-B946-3784272DE07A}" dt="2024-08-21T18:53:06.737" v="1585" actId="1076"/>
          <ac:spMkLst>
            <pc:docMk/>
            <pc:sldMk cId="1008138211" sldId="266"/>
            <ac:spMk id="4" creationId="{BD824B20-5608-F72E-1330-0342D19249F7}"/>
          </ac:spMkLst>
        </pc:spChg>
        <pc:spChg chg="add mod">
          <ac:chgData name="Felipe Madruga" userId="0b7eeae3c5fe582d" providerId="LiveId" clId="{DB72897B-487D-423F-B946-3784272DE07A}" dt="2024-08-21T18:53:06.737" v="1585" actId="1076"/>
          <ac:spMkLst>
            <pc:docMk/>
            <pc:sldMk cId="1008138211" sldId="266"/>
            <ac:spMk id="5" creationId="{1E95826D-EFD3-3FB8-2B9A-C453230F6EC0}"/>
          </ac:spMkLst>
        </pc:spChg>
        <pc:spChg chg="add mod">
          <ac:chgData name="Felipe Madruga" userId="0b7eeae3c5fe582d" providerId="LiveId" clId="{DB72897B-487D-423F-B946-3784272DE07A}" dt="2024-08-21T18:53:18.212" v="1602" actId="20577"/>
          <ac:spMkLst>
            <pc:docMk/>
            <pc:sldMk cId="1008138211" sldId="266"/>
            <ac:spMk id="6" creationId="{B4ED0250-67D4-D35D-A568-A136D5D7B135}"/>
          </ac:spMkLst>
        </pc:spChg>
        <pc:spChg chg="add mod">
          <ac:chgData name="Felipe Madruga" userId="0b7eeae3c5fe582d" providerId="LiveId" clId="{DB72897B-487D-423F-B946-3784272DE07A}" dt="2024-08-21T18:53:39.270" v="1605" actId="14100"/>
          <ac:spMkLst>
            <pc:docMk/>
            <pc:sldMk cId="1008138211" sldId="266"/>
            <ac:spMk id="7" creationId="{C8D55131-507F-948A-31D1-B201AEC6E069}"/>
          </ac:spMkLst>
        </pc:spChg>
        <pc:spChg chg="add mod">
          <ac:chgData name="Felipe Madruga" userId="0b7eeae3c5fe582d" providerId="LiveId" clId="{DB72897B-487D-423F-B946-3784272DE07A}" dt="2024-08-21T18:55:14.757" v="1723" actId="1076"/>
          <ac:spMkLst>
            <pc:docMk/>
            <pc:sldMk cId="1008138211" sldId="266"/>
            <ac:spMk id="8" creationId="{7D130167-A9A8-3CC8-445B-728312DC9B4A}"/>
          </ac:spMkLst>
        </pc:spChg>
        <pc:spChg chg="add mod">
          <ac:chgData name="Felipe Madruga" userId="0b7eeae3c5fe582d" providerId="LiveId" clId="{DB72897B-487D-423F-B946-3784272DE07A}" dt="2024-08-21T18:55:22.391" v="1725" actId="1076"/>
          <ac:spMkLst>
            <pc:docMk/>
            <pc:sldMk cId="1008138211" sldId="266"/>
            <ac:spMk id="9" creationId="{568ABF01-1B24-D691-CBDB-BF82AC0136DF}"/>
          </ac:spMkLst>
        </pc:spChg>
        <pc:spChg chg="add mod">
          <ac:chgData name="Felipe Madruga" userId="0b7eeae3c5fe582d" providerId="LiveId" clId="{DB72897B-487D-423F-B946-3784272DE07A}" dt="2024-08-21T18:55:33.265" v="1728" actId="20577"/>
          <ac:spMkLst>
            <pc:docMk/>
            <pc:sldMk cId="1008138211" sldId="266"/>
            <ac:spMk id="10" creationId="{B930186C-E951-6BFD-54CB-17FF9BCF118C}"/>
          </ac:spMkLst>
        </pc:spChg>
        <pc:picChg chg="add mod">
          <ac:chgData name="Felipe Madruga" userId="0b7eeae3c5fe582d" providerId="LiveId" clId="{DB72897B-487D-423F-B946-3784272DE07A}" dt="2024-08-21T18:52:10.686" v="1583" actId="962"/>
          <ac:picMkLst>
            <pc:docMk/>
            <pc:sldMk cId="1008138211" sldId="266"/>
            <ac:picMk id="3" creationId="{F8CBA941-AB45-C271-5CD9-A02D45B04B0D}"/>
          </ac:picMkLst>
        </pc:picChg>
      </pc:sldChg>
      <pc:sldChg chg="addSp modSp new mod">
        <pc:chgData name="Felipe Madruga" userId="0b7eeae3c5fe582d" providerId="LiveId" clId="{DB72897B-487D-423F-B946-3784272DE07A}" dt="2024-08-21T18:58:06.802" v="1822" actId="20577"/>
        <pc:sldMkLst>
          <pc:docMk/>
          <pc:sldMk cId="999863507" sldId="267"/>
        </pc:sldMkLst>
        <pc:spChg chg="add mod">
          <ac:chgData name="Felipe Madruga" userId="0b7eeae3c5fe582d" providerId="LiveId" clId="{DB72897B-487D-423F-B946-3784272DE07A}" dt="2024-08-21T18:56:50.847" v="1737" actId="14100"/>
          <ac:spMkLst>
            <pc:docMk/>
            <pc:sldMk cId="999863507" sldId="267"/>
            <ac:spMk id="4" creationId="{709D19F6-3B21-544F-026D-51462E4317B5}"/>
          </ac:spMkLst>
        </pc:spChg>
        <pc:spChg chg="add mod">
          <ac:chgData name="Felipe Madruga" userId="0b7eeae3c5fe582d" providerId="LiveId" clId="{DB72897B-487D-423F-B946-3784272DE07A}" dt="2024-08-21T18:57:23.417" v="1739" actId="1076"/>
          <ac:spMkLst>
            <pc:docMk/>
            <pc:sldMk cId="999863507" sldId="267"/>
            <ac:spMk id="5" creationId="{F8947D56-BA23-13FD-A0D5-D1222483B58D}"/>
          </ac:spMkLst>
        </pc:spChg>
        <pc:spChg chg="add mod">
          <ac:chgData name="Felipe Madruga" userId="0b7eeae3c5fe582d" providerId="LiveId" clId="{DB72897B-487D-423F-B946-3784272DE07A}" dt="2024-08-21T18:57:23.417" v="1739" actId="1076"/>
          <ac:spMkLst>
            <pc:docMk/>
            <pc:sldMk cId="999863507" sldId="267"/>
            <ac:spMk id="6" creationId="{B0B5D269-5B82-430C-AC85-942360ABFDC2}"/>
          </ac:spMkLst>
        </pc:spChg>
        <pc:spChg chg="add mod">
          <ac:chgData name="Felipe Madruga" userId="0b7eeae3c5fe582d" providerId="LiveId" clId="{DB72897B-487D-423F-B946-3784272DE07A}" dt="2024-08-21T18:58:06.802" v="1822" actId="20577"/>
          <ac:spMkLst>
            <pc:docMk/>
            <pc:sldMk cId="999863507" sldId="267"/>
            <ac:spMk id="7" creationId="{3751C3D1-D152-7063-1B74-F32095DF2A75}"/>
          </ac:spMkLst>
        </pc:spChg>
        <pc:picChg chg="add mod">
          <ac:chgData name="Felipe Madruga" userId="0b7eeae3c5fe582d" providerId="LiveId" clId="{DB72897B-487D-423F-B946-3784272DE07A}" dt="2024-08-21T18:56:10.822" v="1732" actId="962"/>
          <ac:picMkLst>
            <pc:docMk/>
            <pc:sldMk cId="999863507" sldId="267"/>
            <ac:picMk id="3" creationId="{72A82113-241B-6585-2FA4-17FD919001BB}"/>
          </ac:picMkLst>
        </pc:picChg>
      </pc:sldChg>
      <pc:sldChg chg="addSp modSp new mod setBg">
        <pc:chgData name="Felipe Madruga" userId="0b7eeae3c5fe582d" providerId="LiveId" clId="{DB72897B-487D-423F-B946-3784272DE07A}" dt="2024-08-22T02:27:42.316" v="1921" actId="1076"/>
        <pc:sldMkLst>
          <pc:docMk/>
          <pc:sldMk cId="1121521539" sldId="268"/>
        </pc:sldMkLst>
        <pc:spChg chg="add mod">
          <ac:chgData name="Felipe Madruga" userId="0b7eeae3c5fe582d" providerId="LiveId" clId="{DB72897B-487D-423F-B946-3784272DE07A}" dt="2024-08-22T02:26:08.852" v="1836" actId="14100"/>
          <ac:spMkLst>
            <pc:docMk/>
            <pc:sldMk cId="1121521539" sldId="268"/>
            <ac:spMk id="4" creationId="{158AC3ED-227E-F2F2-95B3-650DA26FB73E}"/>
          </ac:spMkLst>
        </pc:spChg>
        <pc:spChg chg="add mod">
          <ac:chgData name="Felipe Madruga" userId="0b7eeae3c5fe582d" providerId="LiveId" clId="{DB72897B-487D-423F-B946-3784272DE07A}" dt="2024-08-22T02:26:33.189" v="1838" actId="1076"/>
          <ac:spMkLst>
            <pc:docMk/>
            <pc:sldMk cId="1121521539" sldId="268"/>
            <ac:spMk id="5" creationId="{4184309F-2949-75A9-D081-0824B361FF84}"/>
          </ac:spMkLst>
        </pc:spChg>
        <pc:spChg chg="add mod">
          <ac:chgData name="Felipe Madruga" userId="0b7eeae3c5fe582d" providerId="LiveId" clId="{DB72897B-487D-423F-B946-3784272DE07A}" dt="2024-08-22T02:26:33.189" v="1838" actId="1076"/>
          <ac:spMkLst>
            <pc:docMk/>
            <pc:sldMk cId="1121521539" sldId="268"/>
            <ac:spMk id="6" creationId="{93132533-FF62-B214-A08F-B48BAA70B9F9}"/>
          </ac:spMkLst>
        </pc:spChg>
        <pc:spChg chg="add mod">
          <ac:chgData name="Felipe Madruga" userId="0b7eeae3c5fe582d" providerId="LiveId" clId="{DB72897B-487D-423F-B946-3784272DE07A}" dt="2024-08-22T02:27:42.316" v="1921" actId="1076"/>
          <ac:spMkLst>
            <pc:docMk/>
            <pc:sldMk cId="1121521539" sldId="268"/>
            <ac:spMk id="7" creationId="{06A34FF6-81C4-2036-CA02-7A3AFF11974C}"/>
          </ac:spMkLst>
        </pc:spChg>
        <pc:spChg chg="add mod">
          <ac:chgData name="Felipe Madruga" userId="0b7eeae3c5fe582d" providerId="LiveId" clId="{DB72897B-487D-423F-B946-3784272DE07A}" dt="2024-08-22T02:26:58.380" v="1883" actId="1076"/>
          <ac:spMkLst>
            <pc:docMk/>
            <pc:sldMk cId="1121521539" sldId="268"/>
            <ac:spMk id="8" creationId="{D873D638-A477-9E55-B326-1AB23EF55CBF}"/>
          </ac:spMkLst>
        </pc:spChg>
        <pc:spChg chg="add mod">
          <ac:chgData name="Felipe Madruga" userId="0b7eeae3c5fe582d" providerId="LiveId" clId="{DB72897B-487D-423F-B946-3784272DE07A}" dt="2024-08-22T02:26:58.380" v="1883" actId="1076"/>
          <ac:spMkLst>
            <pc:docMk/>
            <pc:sldMk cId="1121521539" sldId="268"/>
            <ac:spMk id="9" creationId="{EB08AA02-D60F-BFD9-1CDC-11351A4BEECE}"/>
          </ac:spMkLst>
        </pc:spChg>
        <pc:spChg chg="add mod">
          <ac:chgData name="Felipe Madruga" userId="0b7eeae3c5fe582d" providerId="LiveId" clId="{DB72897B-487D-423F-B946-3784272DE07A}" dt="2024-08-22T02:27:30.986" v="1920" actId="20577"/>
          <ac:spMkLst>
            <pc:docMk/>
            <pc:sldMk cId="1121521539" sldId="268"/>
            <ac:spMk id="10" creationId="{EB1D6026-BB51-84C1-3ADE-BD413566B765}"/>
          </ac:spMkLst>
        </pc:spChg>
        <pc:picChg chg="add mod">
          <ac:chgData name="Felipe Madruga" userId="0b7eeae3c5fe582d" providerId="LiveId" clId="{DB72897B-487D-423F-B946-3784272DE07A}" dt="2024-08-22T02:25:39.384" v="1831" actId="26606"/>
          <ac:picMkLst>
            <pc:docMk/>
            <pc:sldMk cId="1121521539" sldId="268"/>
            <ac:picMk id="3" creationId="{A8D5B8B0-35F6-9AC7-2C78-5712A5D15BBB}"/>
          </ac:picMkLst>
        </pc:picChg>
      </pc:sldChg>
      <pc:sldChg chg="addSp delSp modSp new mod">
        <pc:chgData name="Felipe Madruga" userId="0b7eeae3c5fe582d" providerId="LiveId" clId="{DB72897B-487D-423F-B946-3784272DE07A}" dt="2024-08-26T18:26:22.493" v="2289" actId="1037"/>
        <pc:sldMkLst>
          <pc:docMk/>
          <pc:sldMk cId="2303517205" sldId="269"/>
        </pc:sldMkLst>
        <pc:spChg chg="add mod">
          <ac:chgData name="Felipe Madruga" userId="0b7eeae3c5fe582d" providerId="LiveId" clId="{DB72897B-487D-423F-B946-3784272DE07A}" dt="2024-08-26T18:21:12.960" v="1953" actId="1076"/>
          <ac:spMkLst>
            <pc:docMk/>
            <pc:sldMk cId="2303517205" sldId="269"/>
            <ac:spMk id="6" creationId="{B6458751-E64E-9BF9-413F-8A7E6645260A}"/>
          </ac:spMkLst>
        </pc:spChg>
        <pc:spChg chg="add mod">
          <ac:chgData name="Felipe Madruga" userId="0b7eeae3c5fe582d" providerId="LiveId" clId="{DB72897B-487D-423F-B946-3784272DE07A}" dt="2024-08-26T18:21:12.960" v="1953" actId="1076"/>
          <ac:spMkLst>
            <pc:docMk/>
            <pc:sldMk cId="2303517205" sldId="269"/>
            <ac:spMk id="7" creationId="{1670FB7C-DD9C-35CA-0CD9-A5D38866443B}"/>
          </ac:spMkLst>
        </pc:spChg>
        <pc:spChg chg="add mod">
          <ac:chgData name="Felipe Madruga" userId="0b7eeae3c5fe582d" providerId="LiveId" clId="{DB72897B-487D-423F-B946-3784272DE07A}" dt="2024-08-26T18:21:48.751" v="2004" actId="20577"/>
          <ac:spMkLst>
            <pc:docMk/>
            <pc:sldMk cId="2303517205" sldId="269"/>
            <ac:spMk id="8" creationId="{DF2E8331-2E10-201B-9620-F78B830D43B5}"/>
          </ac:spMkLst>
        </pc:spChg>
        <pc:spChg chg="add mod">
          <ac:chgData name="Felipe Madruga" userId="0b7eeae3c5fe582d" providerId="LiveId" clId="{DB72897B-487D-423F-B946-3784272DE07A}" dt="2024-08-26T18:22:26.432" v="2006" actId="1076"/>
          <ac:spMkLst>
            <pc:docMk/>
            <pc:sldMk cId="2303517205" sldId="269"/>
            <ac:spMk id="9" creationId="{6A0710D0-267C-5026-D551-B7D78B3BB413}"/>
          </ac:spMkLst>
        </pc:spChg>
        <pc:spChg chg="add mod">
          <ac:chgData name="Felipe Madruga" userId="0b7eeae3c5fe582d" providerId="LiveId" clId="{DB72897B-487D-423F-B946-3784272DE07A}" dt="2024-08-26T18:22:26.432" v="2006" actId="1076"/>
          <ac:spMkLst>
            <pc:docMk/>
            <pc:sldMk cId="2303517205" sldId="269"/>
            <ac:spMk id="10" creationId="{A23B2EA3-B422-6E64-3394-737A7178ABE7}"/>
          </ac:spMkLst>
        </pc:spChg>
        <pc:spChg chg="add mod">
          <ac:chgData name="Felipe Madruga" userId="0b7eeae3c5fe582d" providerId="LiveId" clId="{DB72897B-487D-423F-B946-3784272DE07A}" dt="2024-08-26T18:22:49.861" v="2054" actId="20577"/>
          <ac:spMkLst>
            <pc:docMk/>
            <pc:sldMk cId="2303517205" sldId="269"/>
            <ac:spMk id="11" creationId="{A83D4F5B-28A8-FA52-5037-2D701E7DA7E9}"/>
          </ac:spMkLst>
        </pc:spChg>
        <pc:spChg chg="add mod">
          <ac:chgData name="Felipe Madruga" userId="0b7eeae3c5fe582d" providerId="LiveId" clId="{DB72897B-487D-423F-B946-3784272DE07A}" dt="2024-08-26T18:23:27.502" v="2061" actId="1076"/>
          <ac:spMkLst>
            <pc:docMk/>
            <pc:sldMk cId="2303517205" sldId="269"/>
            <ac:spMk id="12" creationId="{734288FB-4A90-0725-08F1-2309D6AA97CF}"/>
          </ac:spMkLst>
        </pc:spChg>
        <pc:spChg chg="add mod">
          <ac:chgData name="Felipe Madruga" userId="0b7eeae3c5fe582d" providerId="LiveId" clId="{DB72897B-487D-423F-B946-3784272DE07A}" dt="2024-08-26T18:23:46.151" v="2073" actId="1036"/>
          <ac:spMkLst>
            <pc:docMk/>
            <pc:sldMk cId="2303517205" sldId="269"/>
            <ac:spMk id="13" creationId="{509CEBBC-4A44-4C52-1FAE-2BCB407A0EE2}"/>
          </ac:spMkLst>
        </pc:spChg>
        <pc:spChg chg="add mod">
          <ac:chgData name="Felipe Madruga" userId="0b7eeae3c5fe582d" providerId="LiveId" clId="{DB72897B-487D-423F-B946-3784272DE07A}" dt="2024-08-26T18:24:26.294" v="2180" actId="20577"/>
          <ac:spMkLst>
            <pc:docMk/>
            <pc:sldMk cId="2303517205" sldId="269"/>
            <ac:spMk id="14" creationId="{AB8F8096-471C-F092-97D2-C46C6F68F594}"/>
          </ac:spMkLst>
        </pc:spChg>
        <pc:spChg chg="add mod">
          <ac:chgData name="Felipe Madruga" userId="0b7eeae3c5fe582d" providerId="LiveId" clId="{DB72897B-487D-423F-B946-3784272DE07A}" dt="2024-08-26T18:25:11.110" v="2191" actId="1036"/>
          <ac:spMkLst>
            <pc:docMk/>
            <pc:sldMk cId="2303517205" sldId="269"/>
            <ac:spMk id="15" creationId="{ADED15C2-3AFD-A53F-AAD4-4FA18785E30D}"/>
          </ac:spMkLst>
        </pc:spChg>
        <pc:spChg chg="add mod">
          <ac:chgData name="Felipe Madruga" userId="0b7eeae3c5fe582d" providerId="LiveId" clId="{DB72897B-487D-423F-B946-3784272DE07A}" dt="2024-08-26T18:25:01.125" v="2185" actId="1076"/>
          <ac:spMkLst>
            <pc:docMk/>
            <pc:sldMk cId="2303517205" sldId="269"/>
            <ac:spMk id="16" creationId="{E693AAC0-2634-E4FE-6A2F-6AF8D9694E08}"/>
          </ac:spMkLst>
        </pc:spChg>
        <pc:spChg chg="add mod">
          <ac:chgData name="Felipe Madruga" userId="0b7eeae3c5fe582d" providerId="LiveId" clId="{DB72897B-487D-423F-B946-3784272DE07A}" dt="2024-08-26T18:25:44.276" v="2242" actId="20577"/>
          <ac:spMkLst>
            <pc:docMk/>
            <pc:sldMk cId="2303517205" sldId="269"/>
            <ac:spMk id="17" creationId="{A1C0C48F-4274-2F45-CA9E-E6EA3729D658}"/>
          </ac:spMkLst>
        </pc:spChg>
        <pc:spChg chg="add mod">
          <ac:chgData name="Felipe Madruga" userId="0b7eeae3c5fe582d" providerId="LiveId" clId="{DB72897B-487D-423F-B946-3784272DE07A}" dt="2024-08-26T18:26:09.723" v="2249" actId="1036"/>
          <ac:spMkLst>
            <pc:docMk/>
            <pc:sldMk cId="2303517205" sldId="269"/>
            <ac:spMk id="18" creationId="{B507355E-B781-D14B-D1CF-794A8E845EA6}"/>
          </ac:spMkLst>
        </pc:spChg>
        <pc:spChg chg="add mod">
          <ac:chgData name="Felipe Madruga" userId="0b7eeae3c5fe582d" providerId="LiveId" clId="{DB72897B-487D-423F-B946-3784272DE07A}" dt="2024-08-26T18:26:22.493" v="2289" actId="1037"/>
          <ac:spMkLst>
            <pc:docMk/>
            <pc:sldMk cId="2303517205" sldId="269"/>
            <ac:spMk id="19" creationId="{54F45770-77E2-0E6D-8DAC-C220B13792AE}"/>
          </ac:spMkLst>
        </pc:spChg>
        <pc:picChg chg="add del mod">
          <ac:chgData name="Felipe Madruga" userId="0b7eeae3c5fe582d" providerId="LiveId" clId="{DB72897B-487D-423F-B946-3784272DE07A}" dt="2024-08-26T18:19:32.101" v="1933" actId="478"/>
          <ac:picMkLst>
            <pc:docMk/>
            <pc:sldMk cId="2303517205" sldId="269"/>
            <ac:picMk id="3" creationId="{1ED5DC08-97E5-B626-F5D5-BB945E97F9A6}"/>
          </ac:picMkLst>
        </pc:picChg>
        <pc:picChg chg="add mod">
          <ac:chgData name="Felipe Madruga" userId="0b7eeae3c5fe582d" providerId="LiveId" clId="{DB72897B-487D-423F-B946-3784272DE07A}" dt="2024-08-26T18:19:35.605" v="1934" actId="1076"/>
          <ac:picMkLst>
            <pc:docMk/>
            <pc:sldMk cId="2303517205" sldId="269"/>
            <ac:picMk id="5" creationId="{400758CA-777A-C24B-6406-FB248BEB9F83}"/>
          </ac:picMkLst>
        </pc:picChg>
      </pc:sldChg>
      <pc:sldChg chg="addSp modSp new mod">
        <pc:chgData name="Felipe Madruga" userId="0b7eeae3c5fe582d" providerId="LiveId" clId="{DB72897B-487D-423F-B946-3784272DE07A}" dt="2024-08-26T18:31:41.614" v="2621" actId="1076"/>
        <pc:sldMkLst>
          <pc:docMk/>
          <pc:sldMk cId="490005473" sldId="270"/>
        </pc:sldMkLst>
        <pc:spChg chg="add mod">
          <ac:chgData name="Felipe Madruga" userId="0b7eeae3c5fe582d" providerId="LiveId" clId="{DB72897B-487D-423F-B946-3784272DE07A}" dt="2024-08-26T18:27:09.872" v="2291" actId="1076"/>
          <ac:spMkLst>
            <pc:docMk/>
            <pc:sldMk cId="490005473" sldId="270"/>
            <ac:spMk id="6" creationId="{433A9147-2AA7-E8C1-CEF7-7D7401259EBE}"/>
          </ac:spMkLst>
        </pc:spChg>
        <pc:spChg chg="add mod">
          <ac:chgData name="Felipe Madruga" userId="0b7eeae3c5fe582d" providerId="LiveId" clId="{DB72897B-487D-423F-B946-3784272DE07A}" dt="2024-08-26T18:27:09.872" v="2291" actId="1076"/>
          <ac:spMkLst>
            <pc:docMk/>
            <pc:sldMk cId="490005473" sldId="270"/>
            <ac:spMk id="7" creationId="{D6A5D933-3685-BA91-7396-28A6DA7C7C41}"/>
          </ac:spMkLst>
        </pc:spChg>
        <pc:spChg chg="add mod">
          <ac:chgData name="Felipe Madruga" userId="0b7eeae3c5fe582d" providerId="LiveId" clId="{DB72897B-487D-423F-B946-3784272DE07A}" dt="2024-08-26T18:27:38.906" v="2369" actId="20577"/>
          <ac:spMkLst>
            <pc:docMk/>
            <pc:sldMk cId="490005473" sldId="270"/>
            <ac:spMk id="8" creationId="{D4C9149F-6ED5-F583-DB8F-B8944656D2A2}"/>
          </ac:spMkLst>
        </pc:spChg>
        <pc:spChg chg="add mod">
          <ac:chgData name="Felipe Madruga" userId="0b7eeae3c5fe582d" providerId="LiveId" clId="{DB72897B-487D-423F-B946-3784272DE07A}" dt="2024-08-26T18:28:00.229" v="2378" actId="14100"/>
          <ac:spMkLst>
            <pc:docMk/>
            <pc:sldMk cId="490005473" sldId="270"/>
            <ac:spMk id="9" creationId="{9CC77EA1-55E2-839B-A1F7-974C2D6253B5}"/>
          </ac:spMkLst>
        </pc:spChg>
        <pc:spChg chg="add mod">
          <ac:chgData name="Felipe Madruga" userId="0b7eeae3c5fe582d" providerId="LiveId" clId="{DB72897B-487D-423F-B946-3784272DE07A}" dt="2024-08-26T18:28:30.160" v="2423" actId="1038"/>
          <ac:spMkLst>
            <pc:docMk/>
            <pc:sldMk cId="490005473" sldId="270"/>
            <ac:spMk id="10" creationId="{0B8C6837-01BB-354F-8C8E-0D5D9B312434}"/>
          </ac:spMkLst>
        </pc:spChg>
        <pc:spChg chg="add mod">
          <ac:chgData name="Felipe Madruga" userId="0b7eeae3c5fe582d" providerId="LiveId" clId="{DB72897B-487D-423F-B946-3784272DE07A}" dt="2024-08-26T18:28:57.085" v="2427" actId="1076"/>
          <ac:spMkLst>
            <pc:docMk/>
            <pc:sldMk cId="490005473" sldId="270"/>
            <ac:spMk id="11" creationId="{15E12161-3199-8C5F-8DA1-A5EDD75DC377}"/>
          </ac:spMkLst>
        </pc:spChg>
        <pc:spChg chg="add mod">
          <ac:chgData name="Felipe Madruga" userId="0b7eeae3c5fe582d" providerId="LiveId" clId="{DB72897B-487D-423F-B946-3784272DE07A}" dt="2024-08-26T18:29:10.565" v="2436" actId="1036"/>
          <ac:spMkLst>
            <pc:docMk/>
            <pc:sldMk cId="490005473" sldId="270"/>
            <ac:spMk id="12" creationId="{5C09E4AF-8F75-A94A-38AE-512547D5411A}"/>
          </ac:spMkLst>
        </pc:spChg>
        <pc:spChg chg="add mod">
          <ac:chgData name="Felipe Madruga" userId="0b7eeae3c5fe582d" providerId="LiveId" clId="{DB72897B-487D-423F-B946-3784272DE07A}" dt="2024-08-26T18:29:33.293" v="2474" actId="1076"/>
          <ac:spMkLst>
            <pc:docMk/>
            <pc:sldMk cId="490005473" sldId="270"/>
            <ac:spMk id="13" creationId="{C6D71A1C-A208-EF6E-8CA4-7D858BD3E42F}"/>
          </ac:spMkLst>
        </pc:spChg>
        <pc:spChg chg="add mod">
          <ac:chgData name="Felipe Madruga" userId="0b7eeae3c5fe582d" providerId="LiveId" clId="{DB72897B-487D-423F-B946-3784272DE07A}" dt="2024-08-26T18:30:01.286" v="2480" actId="1076"/>
          <ac:spMkLst>
            <pc:docMk/>
            <pc:sldMk cId="490005473" sldId="270"/>
            <ac:spMk id="14" creationId="{A832B070-C79F-9B58-9655-9A895E51BCB4}"/>
          </ac:spMkLst>
        </pc:spChg>
        <pc:spChg chg="add mod">
          <ac:chgData name="Felipe Madruga" userId="0b7eeae3c5fe582d" providerId="LiveId" clId="{DB72897B-487D-423F-B946-3784272DE07A}" dt="2024-08-26T18:30:11.559" v="2484" actId="1076"/>
          <ac:spMkLst>
            <pc:docMk/>
            <pc:sldMk cId="490005473" sldId="270"/>
            <ac:spMk id="15" creationId="{347390AB-7C1A-B431-6B94-34C253DAC097}"/>
          </ac:spMkLst>
        </pc:spChg>
        <pc:spChg chg="add mod">
          <ac:chgData name="Felipe Madruga" userId="0b7eeae3c5fe582d" providerId="LiveId" clId="{DB72897B-487D-423F-B946-3784272DE07A}" dt="2024-08-26T18:30:37.262" v="2558" actId="1076"/>
          <ac:spMkLst>
            <pc:docMk/>
            <pc:sldMk cId="490005473" sldId="270"/>
            <ac:spMk id="16" creationId="{AEA3B1FF-7203-842D-9C8C-C6C56567FC16}"/>
          </ac:spMkLst>
        </pc:spChg>
        <pc:spChg chg="add mod">
          <ac:chgData name="Felipe Madruga" userId="0b7eeae3c5fe582d" providerId="LiveId" clId="{DB72897B-487D-423F-B946-3784272DE07A}" dt="2024-08-26T18:31:36.014" v="2620" actId="1076"/>
          <ac:spMkLst>
            <pc:docMk/>
            <pc:sldMk cId="490005473" sldId="270"/>
            <ac:spMk id="17" creationId="{80A9904E-4493-E522-028C-4FA312427CDB}"/>
          </ac:spMkLst>
        </pc:spChg>
        <pc:spChg chg="add mod">
          <ac:chgData name="Felipe Madruga" userId="0b7eeae3c5fe582d" providerId="LiveId" clId="{DB72897B-487D-423F-B946-3784272DE07A}" dt="2024-08-26T18:31:41.614" v="2621" actId="1076"/>
          <ac:spMkLst>
            <pc:docMk/>
            <pc:sldMk cId="490005473" sldId="270"/>
            <ac:spMk id="18" creationId="{DDB80E10-8B6E-11BD-50D2-ED759EAAC62D}"/>
          </ac:spMkLst>
        </pc:spChg>
        <pc:spChg chg="add mod">
          <ac:chgData name="Felipe Madruga" userId="0b7eeae3c5fe582d" providerId="LiveId" clId="{DB72897B-487D-423F-B946-3784272DE07A}" dt="2024-08-26T18:31:28.869" v="2618" actId="1076"/>
          <ac:spMkLst>
            <pc:docMk/>
            <pc:sldMk cId="490005473" sldId="270"/>
            <ac:spMk id="19" creationId="{C987C8FA-8A7B-BA4A-BEC4-8A45D13DA3BA}"/>
          </ac:spMkLst>
        </pc:spChg>
        <pc:picChg chg="add mod modCrop">
          <ac:chgData name="Felipe Madruga" userId="0b7eeae3c5fe582d" providerId="LiveId" clId="{DB72897B-487D-423F-B946-3784272DE07A}" dt="2024-08-26T18:20:57.742" v="1951" actId="1076"/>
          <ac:picMkLst>
            <pc:docMk/>
            <pc:sldMk cId="490005473" sldId="270"/>
            <ac:picMk id="3" creationId="{13CBA2CD-7C75-2AB1-6B3B-F44FAE45A39C}"/>
          </ac:picMkLst>
        </pc:picChg>
        <pc:picChg chg="add mod modCrop">
          <ac:chgData name="Felipe Madruga" userId="0b7eeae3c5fe582d" providerId="LiveId" clId="{DB72897B-487D-423F-B946-3784272DE07A}" dt="2024-08-26T18:29:55.078" v="2478" actId="1076"/>
          <ac:picMkLst>
            <pc:docMk/>
            <pc:sldMk cId="490005473" sldId="270"/>
            <ac:picMk id="5" creationId="{C8F1DBD8-B006-5374-D0D6-A71A5D1B23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0780B-487D-463B-AE9A-5636EB4EEE59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9E2E1-68D2-44FB-8F6C-A0D5364FC9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02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9E2E1-68D2-44FB-8F6C-A0D5364FC9F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91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36DA2-9906-A9F6-F43B-E7ADE0734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5E98AF-4F53-9E2B-4DDE-83F98E92E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AED1FD-CB5D-48BD-0EAA-51EC8EF1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8DC-DC4C-4C95-8B89-CFBC1411441C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102B0D-F09F-5CDF-D99C-7FC5C69C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3A939-F5F4-5878-E763-21526FF6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6430-2FDB-4EC8-98AA-EB5ACCF4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55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37DB6-CAF9-9CD4-B3ED-29E631DF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16E86D-80B6-F115-03DA-7A623190A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80DAF2-BF3D-1C4C-FCE7-1F155B24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8DC-DC4C-4C95-8B89-CFBC1411441C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5DC62C-E9B9-2F72-6EC1-9871062F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776C15-2402-5613-A011-22E24FE4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6430-2FDB-4EC8-98AA-EB5ACCF4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508340-A736-6145-6970-C980A2A26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0FB85A-837A-8DD3-A9DB-34958328D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147B2A-0535-9115-4943-88A51AA5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8DC-DC4C-4C95-8B89-CFBC1411441C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56335-CE52-895F-DADC-386AE29C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5B2A92-B0FD-F2A9-3530-211F01C7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6430-2FDB-4EC8-98AA-EB5ACCF4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91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10EF-2A25-423E-F2E2-30D6BA4E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91818-1EA4-7C77-FD0C-2A52DC09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637850-A1E1-F5E9-9EAA-065458AA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8DC-DC4C-4C95-8B89-CFBC1411441C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384199-FE1E-0660-0999-579569F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B9E64-B420-C40E-5E5F-66004474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6430-2FDB-4EC8-98AA-EB5ACCF4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55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9FC5A-D84B-6D63-61C5-44C4DB9C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2E498B-1C3D-91DD-4A3C-88A74C5D9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F19AA2-10C7-A6C7-0F6A-5433762A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8DC-DC4C-4C95-8B89-CFBC1411441C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6BF875-684E-6FA5-2AA0-7F9BF6D0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5D062-2837-DA4B-FA84-07919F7B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6430-2FDB-4EC8-98AA-EB5ACCF4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28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1D9A8-8F65-B773-36CF-D1028A8B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E6D48-9D2D-C580-F0BE-0EF0D790F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85CBF-658B-637C-70D0-E87F17C3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AD9992-A69B-C327-D7DF-1AE4B91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8DC-DC4C-4C95-8B89-CFBC1411441C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DE6553-D315-F014-DA42-67F9E8DB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003D41-C98E-0BA5-BFD6-C28E25AF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6430-2FDB-4EC8-98AA-EB5ACCF4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91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F06FA-1B0D-5F22-53DE-C00ABE88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BACACC-4EC5-F238-6F14-48B731991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CAE8E5-8778-6DA6-B332-72DAC63C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C29177-0939-6CC3-290A-56F867F56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D551BE-5D39-2217-B6BB-D810434F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573E28-7B03-8731-C375-FFA150F1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8DC-DC4C-4C95-8B89-CFBC1411441C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76D112-2382-CDF2-3164-0879F653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8A9E8D-5B16-8491-8B07-B494AE7B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6430-2FDB-4EC8-98AA-EB5ACCF4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9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52A68-0F6C-E3ED-16AE-ED284733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EA63BF-62CE-F1EA-92FD-D69F09AE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8DC-DC4C-4C95-8B89-CFBC1411441C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6CA464-F14F-6A28-AC02-0FB5F42C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D7280-0126-C54A-C855-E8EE35BC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6430-2FDB-4EC8-98AA-EB5ACCF4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6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BF71A8-C7B5-E7EF-6C12-68E91280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8DC-DC4C-4C95-8B89-CFBC1411441C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832529-090E-0B46-B4E1-7AF29BAC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7B4D1F-AED0-2EC9-C7F4-DAA06340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6430-2FDB-4EC8-98AA-EB5ACCF4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9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30D4C-97B1-7BAC-14CA-CC4C001A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D7C1F-4494-F1D0-DA0F-4D6BDD508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51D65D-962F-D747-1B0B-4A2A3E72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D4D44-D5EC-9D70-8833-F320BC5D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8DC-DC4C-4C95-8B89-CFBC1411441C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F5B89F-FAE2-F4BC-FC95-F1B1FAF8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E6C325-DCCB-AE46-4BB9-8A6186F7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6430-2FDB-4EC8-98AA-EB5ACCF4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0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8745E-CDB5-0C07-27EA-D2CE2B07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527826-995B-5466-7AAF-1D1EEAAB6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AC5C60-499B-7584-463B-6C29E256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8FBAE4-8DAF-2DE9-AD2D-377F857C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8DC-DC4C-4C95-8B89-CFBC1411441C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9F0213-824F-28CC-CC1D-A6D2CFCD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56BBA-FB4B-A83B-E2AF-6DCE698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6430-2FDB-4EC8-98AA-EB5ACCF4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03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B8960A-1222-31F2-B69D-3335A071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163A51-4B94-E260-ECA0-A5583E4E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FB452-4864-766C-6246-07081884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848DC-DC4C-4C95-8B89-CFBC1411441C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DD7D2-6E0C-6C83-3D0E-8870593EC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460F5B-4A12-9496-E7AF-55621E38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A6430-2FDB-4EC8-98AA-EB5ACCF4C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0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C0C5964-664B-97E2-2045-30C0C252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"/>
            <a:ext cx="12192000" cy="6857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4362E8-DCA5-FE28-9323-4ADE6A82C17A}"/>
              </a:ext>
            </a:extLst>
          </p:cNvPr>
          <p:cNvSpPr txBox="1"/>
          <p:nvPr/>
        </p:nvSpPr>
        <p:spPr>
          <a:xfrm>
            <a:off x="1447888" y="2800850"/>
            <a:ext cx="265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 Em nosso script devemos escrever o código que vai baixar nossa base de dados...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7A97565A-7F27-5BC6-544D-2A750A5B91C9}"/>
              </a:ext>
            </a:extLst>
          </p:cNvPr>
          <p:cNvSpPr/>
          <p:nvPr/>
        </p:nvSpPr>
        <p:spPr>
          <a:xfrm rot="10632662">
            <a:off x="1079500" y="2346111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1DA9AD88-2C65-0255-322E-1452F5F410E4}"/>
              </a:ext>
            </a:extLst>
          </p:cNvPr>
          <p:cNvSpPr/>
          <p:nvPr/>
        </p:nvSpPr>
        <p:spPr>
          <a:xfrm>
            <a:off x="1023532" y="2837060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A82822-5D3F-6EF3-8E5F-08AC8CA18E84}"/>
              </a:ext>
            </a:extLst>
          </p:cNvPr>
          <p:cNvSpPr txBox="1"/>
          <p:nvPr/>
        </p:nvSpPr>
        <p:spPr>
          <a:xfrm>
            <a:off x="4910811" y="2675229"/>
            <a:ext cx="1851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 ... que será executado no Console do RStudio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28F96B-D467-AE44-0C74-0A333489C8DF}"/>
              </a:ext>
            </a:extLst>
          </p:cNvPr>
          <p:cNvSpPr/>
          <p:nvPr/>
        </p:nvSpPr>
        <p:spPr>
          <a:xfrm>
            <a:off x="84041" y="612140"/>
            <a:ext cx="1018099" cy="292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1563BCD-FB3C-0C2F-B9AC-C23D0FB35F92}"/>
              </a:ext>
            </a:extLst>
          </p:cNvPr>
          <p:cNvSpPr/>
          <p:nvPr/>
        </p:nvSpPr>
        <p:spPr>
          <a:xfrm>
            <a:off x="6586370" y="635000"/>
            <a:ext cx="632160" cy="292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77C4FD7-3808-F8B7-F98D-766094D29EEA}"/>
              </a:ext>
            </a:extLst>
          </p:cNvPr>
          <p:cNvSpPr/>
          <p:nvPr/>
        </p:nvSpPr>
        <p:spPr>
          <a:xfrm>
            <a:off x="55996" y="4902200"/>
            <a:ext cx="807604" cy="292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181D2B85-5AE2-D2CF-06BC-FD0574CCE01B}"/>
              </a:ext>
            </a:extLst>
          </p:cNvPr>
          <p:cNvSpPr/>
          <p:nvPr/>
        </p:nvSpPr>
        <p:spPr>
          <a:xfrm rot="16367338" flipH="1">
            <a:off x="5587795" y="2871217"/>
            <a:ext cx="1638300" cy="1059597"/>
          </a:xfrm>
          <a:prstGeom prst="arc">
            <a:avLst>
              <a:gd name="adj1" fmla="val 19083218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2A8CFD72-D916-742B-34AB-28520D32DC1E}"/>
              </a:ext>
            </a:extLst>
          </p:cNvPr>
          <p:cNvSpPr/>
          <p:nvPr/>
        </p:nvSpPr>
        <p:spPr>
          <a:xfrm rot="5400000" flipH="1">
            <a:off x="6334566" y="4164905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82F22CFF-1741-7CD6-B4FE-8A2D7E9728F0}"/>
              </a:ext>
            </a:extLst>
          </p:cNvPr>
          <p:cNvSpPr/>
          <p:nvPr/>
        </p:nvSpPr>
        <p:spPr>
          <a:xfrm rot="9898600">
            <a:off x="384103" y="5371528"/>
            <a:ext cx="1638300" cy="1059597"/>
          </a:xfrm>
          <a:prstGeom prst="arc">
            <a:avLst>
              <a:gd name="adj1" fmla="val 19083218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BF912A51-B92E-ADA5-8004-9047E750AC3D}"/>
              </a:ext>
            </a:extLst>
          </p:cNvPr>
          <p:cNvSpPr/>
          <p:nvPr/>
        </p:nvSpPr>
        <p:spPr>
          <a:xfrm rot="20865938">
            <a:off x="349333" y="6034979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60FC39B-A226-6CD4-E1CE-AC754EBE37F4}"/>
              </a:ext>
            </a:extLst>
          </p:cNvPr>
          <p:cNvSpPr txBox="1"/>
          <p:nvPr/>
        </p:nvSpPr>
        <p:spPr>
          <a:xfrm>
            <a:off x="935085" y="6149458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3. ficando salvo no Environment</a:t>
            </a:r>
          </a:p>
        </p:txBody>
      </p:sp>
    </p:spTree>
    <p:extLst>
      <p:ext uri="{BB962C8B-B14F-4D97-AF65-F5344CB8AC3E}">
        <p14:creationId xmlns:p14="http://schemas.microsoft.com/office/powerpoint/2010/main" val="169268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CFE0C42-DD5B-0E6F-478F-4D5C479D4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1CF924B-ECA1-3865-AB35-B655FA2FCFC5}"/>
              </a:ext>
            </a:extLst>
          </p:cNvPr>
          <p:cNvSpPr txBox="1"/>
          <p:nvPr/>
        </p:nvSpPr>
        <p:spPr>
          <a:xfrm>
            <a:off x="3369784" y="4472921"/>
            <a:ext cx="211915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 Podemos clicar aqui para termos acesso a nossa base de dados!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F476980C-3F8F-0E0A-CD82-6145CBC94FA3}"/>
              </a:ext>
            </a:extLst>
          </p:cNvPr>
          <p:cNvSpPr/>
          <p:nvPr/>
        </p:nvSpPr>
        <p:spPr>
          <a:xfrm rot="10632662">
            <a:off x="5653864" y="5257662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F923249B-8B25-10C2-C73B-C408A7EF4846}"/>
              </a:ext>
            </a:extLst>
          </p:cNvPr>
          <p:cNvSpPr/>
          <p:nvPr/>
        </p:nvSpPr>
        <p:spPr>
          <a:xfrm rot="6879993">
            <a:off x="5914821" y="6168685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23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8CBA941-AB45-C271-5CD9-A02D45B04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4" name="Arco 3">
            <a:extLst>
              <a:ext uri="{FF2B5EF4-FFF2-40B4-BE49-F238E27FC236}">
                <a16:creationId xmlns:a16="http://schemas.microsoft.com/office/drawing/2014/main" id="{BD824B20-5608-F72E-1330-0342D19249F7}"/>
              </a:ext>
            </a:extLst>
          </p:cNvPr>
          <p:cNvSpPr/>
          <p:nvPr/>
        </p:nvSpPr>
        <p:spPr>
          <a:xfrm rot="9002711">
            <a:off x="1377633" y="116134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1E95826D-EFD3-3FB8-2B9A-C453230F6EC0}"/>
              </a:ext>
            </a:extLst>
          </p:cNvPr>
          <p:cNvSpPr/>
          <p:nvPr/>
        </p:nvSpPr>
        <p:spPr>
          <a:xfrm rot="19214883">
            <a:off x="1403489" y="967154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ED0250-67D4-D35D-A568-A136D5D7B135}"/>
              </a:ext>
            </a:extLst>
          </p:cNvPr>
          <p:cNvSpPr txBox="1"/>
          <p:nvPr/>
        </p:nvSpPr>
        <p:spPr>
          <a:xfrm>
            <a:off x="2055245" y="1129375"/>
            <a:ext cx="21273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Cujo resultado será mostrado na em uma nova aba!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D55131-507F-948A-31D1-B201AEC6E069}"/>
              </a:ext>
            </a:extLst>
          </p:cNvPr>
          <p:cNvSpPr/>
          <p:nvPr/>
        </p:nvSpPr>
        <p:spPr>
          <a:xfrm>
            <a:off x="76200" y="609600"/>
            <a:ext cx="6502400" cy="4495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7D130167-A9A8-3CC8-445B-728312DC9B4A}"/>
              </a:ext>
            </a:extLst>
          </p:cNvPr>
          <p:cNvSpPr/>
          <p:nvPr/>
        </p:nvSpPr>
        <p:spPr>
          <a:xfrm rot="9002711">
            <a:off x="611903" y="-275574"/>
            <a:ext cx="2886683" cy="2722961"/>
          </a:xfrm>
          <a:prstGeom prst="arc">
            <a:avLst>
              <a:gd name="adj1" fmla="val 20228294"/>
              <a:gd name="adj2" fmla="val 163785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568ABF01-1B24-D691-CBDB-BF82AC0136DF}"/>
              </a:ext>
            </a:extLst>
          </p:cNvPr>
          <p:cNvSpPr/>
          <p:nvPr/>
        </p:nvSpPr>
        <p:spPr>
          <a:xfrm rot="291109">
            <a:off x="572158" y="1077880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30186C-E951-6BFD-54CB-17FF9BCF118C}"/>
              </a:ext>
            </a:extLst>
          </p:cNvPr>
          <p:cNvSpPr txBox="1"/>
          <p:nvPr/>
        </p:nvSpPr>
        <p:spPr>
          <a:xfrm>
            <a:off x="631894" y="2436338"/>
            <a:ext cx="21273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3.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Ao clicarmos nesse ícone, podemos ter ainda mais destaque dos dados...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3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2A82113-241B-6585-2FA4-17FD91900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" y="0"/>
            <a:ext cx="12165966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09D19F6-3B21-544F-026D-51462E4317B5}"/>
              </a:ext>
            </a:extLst>
          </p:cNvPr>
          <p:cNvSpPr/>
          <p:nvPr/>
        </p:nvSpPr>
        <p:spPr>
          <a:xfrm>
            <a:off x="1857829" y="101600"/>
            <a:ext cx="7097485" cy="6756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F8947D56-BA23-13FD-A0D5-D1222483B58D}"/>
              </a:ext>
            </a:extLst>
          </p:cNvPr>
          <p:cNvSpPr/>
          <p:nvPr/>
        </p:nvSpPr>
        <p:spPr>
          <a:xfrm rot="15246449">
            <a:off x="775351" y="3832118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B0B5D269-5B82-430C-AC85-942360ABFDC2}"/>
              </a:ext>
            </a:extLst>
          </p:cNvPr>
          <p:cNvSpPr/>
          <p:nvPr/>
        </p:nvSpPr>
        <p:spPr>
          <a:xfrm rot="4916799">
            <a:off x="1360416" y="3514395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751C3D1-D152-7063-1B74-F32095DF2A75}"/>
              </a:ext>
            </a:extLst>
          </p:cNvPr>
          <p:cNvSpPr txBox="1"/>
          <p:nvPr/>
        </p:nvSpPr>
        <p:spPr>
          <a:xfrm>
            <a:off x="794141" y="4094504"/>
            <a:ext cx="212737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4. </a:t>
            </a:r>
            <a:r>
              <a:rPr lang="pt-BR" b="1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... </a:t>
            </a:r>
            <a:r>
              <a:rPr lang="pt-BR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fazendo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os dados ficarem em uma nova janela no PC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6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Carta&#10;&#10;Descrição gerada automaticamente">
            <a:extLst>
              <a:ext uri="{FF2B5EF4-FFF2-40B4-BE49-F238E27FC236}">
                <a16:creationId xmlns:a16="http://schemas.microsoft.com/office/drawing/2014/main" id="{A8D5B8B0-35F6-9AC7-2C78-5712A5D15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31630"/>
            <a:ext cx="10905066" cy="39947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58AC3ED-227E-F2F2-95B3-650DA26FB73E}"/>
              </a:ext>
            </a:extLst>
          </p:cNvPr>
          <p:cNvSpPr/>
          <p:nvPr/>
        </p:nvSpPr>
        <p:spPr>
          <a:xfrm>
            <a:off x="3953435" y="2232212"/>
            <a:ext cx="1021977" cy="34155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4184309F-2949-75A9-D081-0824B361FF84}"/>
              </a:ext>
            </a:extLst>
          </p:cNvPr>
          <p:cNvSpPr/>
          <p:nvPr/>
        </p:nvSpPr>
        <p:spPr>
          <a:xfrm rot="9002711">
            <a:off x="1148448" y="4737903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93132533-FF62-B214-A08F-B48BAA70B9F9}"/>
              </a:ext>
            </a:extLst>
          </p:cNvPr>
          <p:cNvSpPr/>
          <p:nvPr/>
        </p:nvSpPr>
        <p:spPr>
          <a:xfrm rot="19214883">
            <a:off x="1174304" y="5588923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A34FF6-81C4-2036-CA02-7A3AFF11974C}"/>
              </a:ext>
            </a:extLst>
          </p:cNvPr>
          <p:cNvSpPr txBox="1"/>
          <p:nvPr/>
        </p:nvSpPr>
        <p:spPr>
          <a:xfrm>
            <a:off x="1675114" y="5727457"/>
            <a:ext cx="21273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Cada variável tem associada seu tipo...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D873D638-A477-9E55-B326-1AB23EF55CBF}"/>
              </a:ext>
            </a:extLst>
          </p:cNvPr>
          <p:cNvSpPr/>
          <p:nvPr/>
        </p:nvSpPr>
        <p:spPr>
          <a:xfrm rot="9002711">
            <a:off x="4604927" y="4549388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EB08AA02-D60F-BFD9-1CDC-11351A4BEECE}"/>
              </a:ext>
            </a:extLst>
          </p:cNvPr>
          <p:cNvSpPr/>
          <p:nvPr/>
        </p:nvSpPr>
        <p:spPr>
          <a:xfrm rot="19214883">
            <a:off x="4630783" y="5400408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1D6026-BB51-84C1-3ADE-BD413566B765}"/>
              </a:ext>
            </a:extLst>
          </p:cNvPr>
          <p:cNvSpPr txBox="1"/>
          <p:nvPr/>
        </p:nvSpPr>
        <p:spPr>
          <a:xfrm>
            <a:off x="5282540" y="5562629"/>
            <a:ext cx="18175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Aqui representada entre </a:t>
            </a:r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&lt; &gt;</a:t>
            </a:r>
          </a:p>
        </p:txBody>
      </p:sp>
    </p:spTree>
    <p:extLst>
      <p:ext uri="{BB962C8B-B14F-4D97-AF65-F5344CB8AC3E}">
        <p14:creationId xmlns:p14="http://schemas.microsoft.com/office/powerpoint/2010/main" val="112152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00758CA-777A-C24B-6406-FB248BEB9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0515"/>
          </a:xfrm>
          <a:prstGeom prst="rect">
            <a:avLst/>
          </a:prstGeom>
        </p:spPr>
      </p:pic>
      <p:sp>
        <p:nvSpPr>
          <p:cNvPr id="6" name="Arco 5">
            <a:extLst>
              <a:ext uri="{FF2B5EF4-FFF2-40B4-BE49-F238E27FC236}">
                <a16:creationId xmlns:a16="http://schemas.microsoft.com/office/drawing/2014/main" id="{B6458751-E64E-9BF9-413F-8A7E6645260A}"/>
              </a:ext>
            </a:extLst>
          </p:cNvPr>
          <p:cNvSpPr/>
          <p:nvPr/>
        </p:nvSpPr>
        <p:spPr>
          <a:xfrm rot="9002711">
            <a:off x="879506" y="219691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1670FB7C-DD9C-35CA-0CD9-A5D38866443B}"/>
              </a:ext>
            </a:extLst>
          </p:cNvPr>
          <p:cNvSpPr/>
          <p:nvPr/>
        </p:nvSpPr>
        <p:spPr>
          <a:xfrm rot="19214883">
            <a:off x="905362" y="1070711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2E8331-2E10-201B-9620-F78B830D43B5}"/>
              </a:ext>
            </a:extLst>
          </p:cNvPr>
          <p:cNvSpPr txBox="1"/>
          <p:nvPr/>
        </p:nvSpPr>
        <p:spPr>
          <a:xfrm>
            <a:off x="1419619" y="483104"/>
            <a:ext cx="21273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Clicamos nesse ícone para salvar o script...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6A0710D0-267C-5026-D551-B7D78B3BB413}"/>
              </a:ext>
            </a:extLst>
          </p:cNvPr>
          <p:cNvSpPr/>
          <p:nvPr/>
        </p:nvSpPr>
        <p:spPr>
          <a:xfrm rot="9002711">
            <a:off x="7041207" y="1626862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A23B2EA3-B422-6E64-3394-737A7178ABE7}"/>
              </a:ext>
            </a:extLst>
          </p:cNvPr>
          <p:cNvSpPr/>
          <p:nvPr/>
        </p:nvSpPr>
        <p:spPr>
          <a:xfrm rot="19214883">
            <a:off x="7067063" y="2477882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83D4F5B-28A8-FA52-5037-2D701E7DA7E9}"/>
              </a:ext>
            </a:extLst>
          </p:cNvPr>
          <p:cNvSpPr txBox="1"/>
          <p:nvPr/>
        </p:nvSpPr>
        <p:spPr>
          <a:xfrm>
            <a:off x="7581320" y="1890275"/>
            <a:ext cx="21273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abrindo uma nova janela na tela onde vamos...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734288FB-4A90-0725-08F1-2309D6AA97CF}"/>
              </a:ext>
            </a:extLst>
          </p:cNvPr>
          <p:cNvSpPr/>
          <p:nvPr/>
        </p:nvSpPr>
        <p:spPr>
          <a:xfrm rot="14965277">
            <a:off x="1125175" y="3932530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509CEBBC-4A44-4C52-1FAE-2BCB407A0EE2}"/>
              </a:ext>
            </a:extLst>
          </p:cNvPr>
          <p:cNvSpPr/>
          <p:nvPr/>
        </p:nvSpPr>
        <p:spPr>
          <a:xfrm rot="4402530">
            <a:off x="1638921" y="3635152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B8F8096-471C-F092-97D2-C46C6F68F594}"/>
              </a:ext>
            </a:extLst>
          </p:cNvPr>
          <p:cNvSpPr txBox="1"/>
          <p:nvPr/>
        </p:nvSpPr>
        <p:spPr>
          <a:xfrm>
            <a:off x="300433" y="4107786"/>
            <a:ext cx="212737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3.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onde vamos indicar o caminho no computador que queremos salvar...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ADED15C2-3AFD-A53F-AAD4-4FA18785E30D}"/>
              </a:ext>
            </a:extLst>
          </p:cNvPr>
          <p:cNvSpPr/>
          <p:nvPr/>
        </p:nvSpPr>
        <p:spPr>
          <a:xfrm rot="637528">
            <a:off x="2232711" y="3800012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693AAC0-2634-E4FE-6A2F-6AF8D9694E08}"/>
              </a:ext>
            </a:extLst>
          </p:cNvPr>
          <p:cNvSpPr/>
          <p:nvPr/>
        </p:nvSpPr>
        <p:spPr>
          <a:xfrm rot="18402617">
            <a:off x="3581576" y="3977621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1C0C48F-4274-2F45-CA9E-E6EA3729D658}"/>
              </a:ext>
            </a:extLst>
          </p:cNvPr>
          <p:cNvSpPr txBox="1"/>
          <p:nvPr/>
        </p:nvSpPr>
        <p:spPr>
          <a:xfrm>
            <a:off x="3416469" y="4464323"/>
            <a:ext cx="21273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4.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indicando o nome e pedindo para salvar!!!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507355E-B781-D14B-D1CF-794A8E845EA6}"/>
              </a:ext>
            </a:extLst>
          </p:cNvPr>
          <p:cNvSpPr/>
          <p:nvPr/>
        </p:nvSpPr>
        <p:spPr>
          <a:xfrm>
            <a:off x="5678708" y="4449809"/>
            <a:ext cx="969450" cy="290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4F45770-77E2-0E6D-8DAC-C220B13792AE}"/>
              </a:ext>
            </a:extLst>
          </p:cNvPr>
          <p:cNvSpPr/>
          <p:nvPr/>
        </p:nvSpPr>
        <p:spPr>
          <a:xfrm>
            <a:off x="823418" y="869664"/>
            <a:ext cx="174364" cy="1801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51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3CBA2CD-7C75-2AB1-6B3B-F44FAE45A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" t="1131" r="1035" b="1919"/>
          <a:stretch/>
        </p:blipFill>
        <p:spPr>
          <a:xfrm>
            <a:off x="4065943" y="2233557"/>
            <a:ext cx="6265454" cy="3528060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8F1DBD8-B006-5374-D0D6-A71A5D1B23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3" b="29804"/>
          <a:stretch/>
        </p:blipFill>
        <p:spPr>
          <a:xfrm>
            <a:off x="0" y="0"/>
            <a:ext cx="2823882" cy="4814047"/>
          </a:xfrm>
          <a:prstGeom prst="rect">
            <a:avLst/>
          </a:prstGeom>
        </p:spPr>
      </p:pic>
      <p:sp>
        <p:nvSpPr>
          <p:cNvPr id="6" name="Arco 5">
            <a:extLst>
              <a:ext uri="{FF2B5EF4-FFF2-40B4-BE49-F238E27FC236}">
                <a16:creationId xmlns:a16="http://schemas.microsoft.com/office/drawing/2014/main" id="{433A9147-2AA7-E8C1-CEF7-7D7401259EBE}"/>
              </a:ext>
            </a:extLst>
          </p:cNvPr>
          <p:cNvSpPr/>
          <p:nvPr/>
        </p:nvSpPr>
        <p:spPr>
          <a:xfrm rot="9002711">
            <a:off x="2867963" y="161634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D6A5D933-3685-BA91-7396-28A6DA7C7C41}"/>
              </a:ext>
            </a:extLst>
          </p:cNvPr>
          <p:cNvSpPr/>
          <p:nvPr/>
        </p:nvSpPr>
        <p:spPr>
          <a:xfrm rot="19214883">
            <a:off x="2893819" y="1012654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C9149F-6ED5-F583-DB8F-B8944656D2A2}"/>
              </a:ext>
            </a:extLst>
          </p:cNvPr>
          <p:cNvSpPr txBox="1"/>
          <p:nvPr/>
        </p:nvSpPr>
        <p:spPr>
          <a:xfrm>
            <a:off x="3408076" y="425047"/>
            <a:ext cx="212737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Para abrir novamente o script vamos em File &gt; Open File...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C77EA1-55E2-839B-A1F7-974C2D6253B5}"/>
              </a:ext>
            </a:extLst>
          </p:cNvPr>
          <p:cNvSpPr/>
          <p:nvPr/>
        </p:nvSpPr>
        <p:spPr>
          <a:xfrm>
            <a:off x="-1" y="854495"/>
            <a:ext cx="2874699" cy="2637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B8C6837-01BB-354F-8C8E-0D5D9B312434}"/>
              </a:ext>
            </a:extLst>
          </p:cNvPr>
          <p:cNvSpPr/>
          <p:nvPr/>
        </p:nvSpPr>
        <p:spPr>
          <a:xfrm>
            <a:off x="-23508" y="149539"/>
            <a:ext cx="291855" cy="217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15E12161-3199-8C5F-8DA1-A5EDD75DC377}"/>
              </a:ext>
            </a:extLst>
          </p:cNvPr>
          <p:cNvSpPr/>
          <p:nvPr/>
        </p:nvSpPr>
        <p:spPr>
          <a:xfrm rot="15868051">
            <a:off x="6944325" y="2375095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5C09E4AF-8F75-A94A-38AE-512547D5411A}"/>
              </a:ext>
            </a:extLst>
          </p:cNvPr>
          <p:cNvSpPr/>
          <p:nvPr/>
        </p:nvSpPr>
        <p:spPr>
          <a:xfrm rot="12286716">
            <a:off x="7252853" y="2361877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D71A1C-A208-EF6E-8CA4-7D858BD3E42F}"/>
              </a:ext>
            </a:extLst>
          </p:cNvPr>
          <p:cNvSpPr txBox="1"/>
          <p:nvPr/>
        </p:nvSpPr>
        <p:spPr>
          <a:xfrm>
            <a:off x="7782852" y="1418252"/>
            <a:ext cx="156773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Uma nova janela irá se abrir...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A832B070-C79F-9B58-9655-9A895E51BCB4}"/>
              </a:ext>
            </a:extLst>
          </p:cNvPr>
          <p:cNvSpPr/>
          <p:nvPr/>
        </p:nvSpPr>
        <p:spPr>
          <a:xfrm rot="14812607">
            <a:off x="3362452" y="4465496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347390AB-7C1A-B431-6B94-34C253DAC097}"/>
              </a:ext>
            </a:extLst>
          </p:cNvPr>
          <p:cNvSpPr/>
          <p:nvPr/>
        </p:nvSpPr>
        <p:spPr>
          <a:xfrm rot="4906126">
            <a:off x="3837692" y="4195118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A3B1FF-7203-842D-9C8C-C6C56567FC16}"/>
              </a:ext>
            </a:extLst>
          </p:cNvPr>
          <p:cNvSpPr txBox="1"/>
          <p:nvPr/>
        </p:nvSpPr>
        <p:spPr>
          <a:xfrm>
            <a:off x="1884068" y="4561288"/>
            <a:ext cx="212737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3.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onde vamos procurar onde foi salvo em nosso computador....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80A9904E-4493-E522-028C-4FA312427CDB}"/>
              </a:ext>
            </a:extLst>
          </p:cNvPr>
          <p:cNvSpPr/>
          <p:nvPr/>
        </p:nvSpPr>
        <p:spPr>
          <a:xfrm rot="219346">
            <a:off x="5734953" y="4108495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DDB80E10-8B6E-11BD-50D2-ED759EAAC62D}"/>
              </a:ext>
            </a:extLst>
          </p:cNvPr>
          <p:cNvSpPr/>
          <p:nvPr/>
        </p:nvSpPr>
        <p:spPr>
          <a:xfrm rot="12286716">
            <a:off x="7063119" y="4234287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87C8FA-8A7B-BA4A-BEC4-8A45D13DA3BA}"/>
              </a:ext>
            </a:extLst>
          </p:cNvPr>
          <p:cNvSpPr txBox="1"/>
          <p:nvPr/>
        </p:nvSpPr>
        <p:spPr>
          <a:xfrm>
            <a:off x="6392056" y="4756364"/>
            <a:ext cx="184106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4.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Selecionamos nosso script e pedimos para abrir!!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0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m 8" descr="Interface gráfica do usuário, Texto, Aplicativo, Email, Teams&#10;&#10;Descrição gerada automaticamente">
            <a:extLst>
              <a:ext uri="{FF2B5EF4-FFF2-40B4-BE49-F238E27FC236}">
                <a16:creationId xmlns:a16="http://schemas.microsoft.com/office/drawing/2014/main" id="{A4A8FFA9-1B4B-64C4-0A37-68CD0891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r="1436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Arco 9">
            <a:extLst>
              <a:ext uri="{FF2B5EF4-FFF2-40B4-BE49-F238E27FC236}">
                <a16:creationId xmlns:a16="http://schemas.microsoft.com/office/drawing/2014/main" id="{8D5D4912-191C-65A5-485B-7F621FDB7A71}"/>
              </a:ext>
            </a:extLst>
          </p:cNvPr>
          <p:cNvSpPr/>
          <p:nvPr/>
        </p:nvSpPr>
        <p:spPr>
          <a:xfrm rot="9002711">
            <a:off x="3666249" y="4907805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2B2B726B-4C0E-2CC0-E2A6-AD191F92D142}"/>
              </a:ext>
            </a:extLst>
          </p:cNvPr>
          <p:cNvSpPr/>
          <p:nvPr/>
        </p:nvSpPr>
        <p:spPr>
          <a:xfrm rot="19214883">
            <a:off x="3692105" y="5758825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5BB18EA-3C34-1C0C-F890-457BF53A3F1F}"/>
              </a:ext>
            </a:extLst>
          </p:cNvPr>
          <p:cNvSpPr txBox="1"/>
          <p:nvPr/>
        </p:nvSpPr>
        <p:spPr>
          <a:xfrm>
            <a:off x="4206362" y="5171218"/>
            <a:ext cx="294747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Vamos precisar fazer o download de dois programas. O primeiro é o próprio R, no qual vamos conseguir clicando aqui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C4625430-5A2E-5C32-338D-F4B69D9ACB5A}"/>
              </a:ext>
            </a:extLst>
          </p:cNvPr>
          <p:cNvSpPr/>
          <p:nvPr/>
        </p:nvSpPr>
        <p:spPr>
          <a:xfrm rot="219346">
            <a:off x="9274259" y="4337095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40348E73-FCD8-DE46-13D7-DF2D0BF1A0B8}"/>
              </a:ext>
            </a:extLst>
          </p:cNvPr>
          <p:cNvSpPr/>
          <p:nvPr/>
        </p:nvSpPr>
        <p:spPr>
          <a:xfrm rot="12286716">
            <a:off x="10602425" y="4462887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893B51-0CF5-631F-BC33-0BB48F1C83A0}"/>
              </a:ext>
            </a:extLst>
          </p:cNvPr>
          <p:cNvSpPr txBox="1"/>
          <p:nvPr/>
        </p:nvSpPr>
        <p:spPr>
          <a:xfrm>
            <a:off x="9931362" y="4984964"/>
            <a:ext cx="184106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O segundo é o RStudio, que será a IDE.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8B916BE-C59E-B232-87F5-89A1D21C701E}"/>
              </a:ext>
            </a:extLst>
          </p:cNvPr>
          <p:cNvSpPr/>
          <p:nvPr/>
        </p:nvSpPr>
        <p:spPr>
          <a:xfrm>
            <a:off x="40450" y="5163268"/>
            <a:ext cx="3469160" cy="9357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86DA70D-1D35-2E95-90AB-40FCD8C37A31}"/>
              </a:ext>
            </a:extLst>
          </p:cNvPr>
          <p:cNvSpPr/>
          <p:nvPr/>
        </p:nvSpPr>
        <p:spPr>
          <a:xfrm>
            <a:off x="6624249" y="2400518"/>
            <a:ext cx="5148174" cy="9357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582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70B1692-7C20-2D34-1CAB-36C026A10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8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Arco 3">
            <a:extLst>
              <a:ext uri="{FF2B5EF4-FFF2-40B4-BE49-F238E27FC236}">
                <a16:creationId xmlns:a16="http://schemas.microsoft.com/office/drawing/2014/main" id="{64CA3AA8-28FE-3FF8-2B0B-915EE7335DCF}"/>
              </a:ext>
            </a:extLst>
          </p:cNvPr>
          <p:cNvSpPr/>
          <p:nvPr/>
        </p:nvSpPr>
        <p:spPr>
          <a:xfrm rot="14812607">
            <a:off x="3754337" y="2278022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B7794162-C12E-105A-B86B-CF38194FF37F}"/>
              </a:ext>
            </a:extLst>
          </p:cNvPr>
          <p:cNvSpPr/>
          <p:nvPr/>
        </p:nvSpPr>
        <p:spPr>
          <a:xfrm rot="4906126">
            <a:off x="4229577" y="2007644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370DF5-F230-51B0-9678-C78B19D70F61}"/>
              </a:ext>
            </a:extLst>
          </p:cNvPr>
          <p:cNvSpPr txBox="1"/>
          <p:nvPr/>
        </p:nvSpPr>
        <p:spPr>
          <a:xfrm>
            <a:off x="2275953" y="2373814"/>
            <a:ext cx="233959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Precisamos baixar o R de acordo com o sistema operacional de nosso computador.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B277C01-8420-876A-FF49-2DD99E4E96E3}"/>
              </a:ext>
            </a:extLst>
          </p:cNvPr>
          <p:cNvSpPr/>
          <p:nvPr/>
        </p:nvSpPr>
        <p:spPr>
          <a:xfrm>
            <a:off x="4411751" y="1678566"/>
            <a:ext cx="4500020" cy="684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126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014A398-6592-CBAF-6E2D-42F3F8AD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457"/>
            <a:ext cx="12192000" cy="5707086"/>
          </a:xfrm>
          <a:prstGeom prst="rect">
            <a:avLst/>
          </a:prstGeom>
        </p:spPr>
      </p:pic>
      <p:sp>
        <p:nvSpPr>
          <p:cNvPr id="10" name="Arco 9">
            <a:extLst>
              <a:ext uri="{FF2B5EF4-FFF2-40B4-BE49-F238E27FC236}">
                <a16:creationId xmlns:a16="http://schemas.microsoft.com/office/drawing/2014/main" id="{3292ECEE-5DE4-4B7D-D1E2-4F016D3DA943}"/>
              </a:ext>
            </a:extLst>
          </p:cNvPr>
          <p:cNvSpPr/>
          <p:nvPr/>
        </p:nvSpPr>
        <p:spPr>
          <a:xfrm rot="219346">
            <a:off x="7866373" y="1448752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DC9907BE-B160-A42E-20FD-E3F2BAF9E4C9}"/>
              </a:ext>
            </a:extLst>
          </p:cNvPr>
          <p:cNvSpPr/>
          <p:nvPr/>
        </p:nvSpPr>
        <p:spPr>
          <a:xfrm rot="12286716">
            <a:off x="9194539" y="1574544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CF17217-DBAF-2860-17F2-8CA6636D29E7}"/>
              </a:ext>
            </a:extLst>
          </p:cNvPr>
          <p:cNvSpPr txBox="1"/>
          <p:nvPr/>
        </p:nvSpPr>
        <p:spPr>
          <a:xfrm>
            <a:off x="8523476" y="2096621"/>
            <a:ext cx="184106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Podemos clicar aqui para baixar o R pela primeira vez em nossa máquina.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23E96D9-351B-C08F-C7A4-97060E3A606B}"/>
              </a:ext>
            </a:extLst>
          </p:cNvPr>
          <p:cNvSpPr/>
          <p:nvPr/>
        </p:nvSpPr>
        <p:spPr>
          <a:xfrm>
            <a:off x="7357964" y="1280247"/>
            <a:ext cx="1784963" cy="2637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0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25E69C3-FB9A-E794-ED48-656CFEA40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81"/>
            <a:ext cx="12192000" cy="5703437"/>
          </a:xfrm>
          <a:prstGeom prst="rect">
            <a:avLst/>
          </a:prstGeom>
        </p:spPr>
      </p:pic>
      <p:sp>
        <p:nvSpPr>
          <p:cNvPr id="4" name="Arco 3">
            <a:extLst>
              <a:ext uri="{FF2B5EF4-FFF2-40B4-BE49-F238E27FC236}">
                <a16:creationId xmlns:a16="http://schemas.microsoft.com/office/drawing/2014/main" id="{45F10B77-AC4B-837D-BAE5-22770E51121D}"/>
              </a:ext>
            </a:extLst>
          </p:cNvPr>
          <p:cNvSpPr/>
          <p:nvPr/>
        </p:nvSpPr>
        <p:spPr>
          <a:xfrm rot="219346">
            <a:off x="4992545" y="1220346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BD7CAF64-45E3-03A2-3F9B-EC45FE126195}"/>
              </a:ext>
            </a:extLst>
          </p:cNvPr>
          <p:cNvSpPr/>
          <p:nvPr/>
        </p:nvSpPr>
        <p:spPr>
          <a:xfrm rot="12286716">
            <a:off x="6320711" y="1346138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034E29-D9DF-39F7-F5A1-9A006B730967}"/>
              </a:ext>
            </a:extLst>
          </p:cNvPr>
          <p:cNvSpPr txBox="1"/>
          <p:nvPr/>
        </p:nvSpPr>
        <p:spPr>
          <a:xfrm>
            <a:off x="6275600" y="1778110"/>
            <a:ext cx="262165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3.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Chegaremos nessa próxima página onde estará o arquivo executável que precisamos baixar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6DDE63-1B9A-8275-FA2D-5D4FB0343398}"/>
              </a:ext>
            </a:extLst>
          </p:cNvPr>
          <p:cNvSpPr/>
          <p:nvPr/>
        </p:nvSpPr>
        <p:spPr>
          <a:xfrm>
            <a:off x="2462018" y="1128219"/>
            <a:ext cx="3826225" cy="2637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84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9CD34F6-D3E8-E07C-D300-7EE156AC9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0835DB3-0D80-76C0-07FA-EC3547477592}"/>
              </a:ext>
            </a:extLst>
          </p:cNvPr>
          <p:cNvSpPr txBox="1"/>
          <p:nvPr/>
        </p:nvSpPr>
        <p:spPr>
          <a:xfrm>
            <a:off x="1219505" y="1552622"/>
            <a:ext cx="2651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 Em nosso script escrevemos o nome do pacote a ser instalado dentro da função install.packages()</a:t>
            </a: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93EBAE16-8F6F-C67C-EDA7-7C98364CE4EF}"/>
              </a:ext>
            </a:extLst>
          </p:cNvPr>
          <p:cNvSpPr/>
          <p:nvPr/>
        </p:nvSpPr>
        <p:spPr>
          <a:xfrm rot="10632662">
            <a:off x="851117" y="1097883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BBE8F9B7-D1AF-0504-2D32-9CFAF8B4BE5E}"/>
              </a:ext>
            </a:extLst>
          </p:cNvPr>
          <p:cNvSpPr/>
          <p:nvPr/>
        </p:nvSpPr>
        <p:spPr>
          <a:xfrm>
            <a:off x="795149" y="1588832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65CB35-0F43-8705-A5B4-D85C268062BA}"/>
              </a:ext>
            </a:extLst>
          </p:cNvPr>
          <p:cNvSpPr txBox="1"/>
          <p:nvPr/>
        </p:nvSpPr>
        <p:spPr>
          <a:xfrm>
            <a:off x="4141377" y="1333339"/>
            <a:ext cx="1851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 ... que vai mostrar o status da instalação no Console</a:t>
            </a: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A75ED1E4-D608-15EB-13A3-2A6445007E00}"/>
              </a:ext>
            </a:extLst>
          </p:cNvPr>
          <p:cNvSpPr/>
          <p:nvPr/>
        </p:nvSpPr>
        <p:spPr>
          <a:xfrm rot="16367338" flipH="1">
            <a:off x="4818361" y="1784820"/>
            <a:ext cx="1638300" cy="1059597"/>
          </a:xfrm>
          <a:prstGeom prst="arc">
            <a:avLst>
              <a:gd name="adj1" fmla="val 19083218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FED6115E-B21C-E09A-7700-A241FD7882D7}"/>
              </a:ext>
            </a:extLst>
          </p:cNvPr>
          <p:cNvSpPr/>
          <p:nvPr/>
        </p:nvSpPr>
        <p:spPr>
          <a:xfrm rot="5400000" flipH="1">
            <a:off x="5565132" y="3078508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F0456C1-3F45-7096-3C3E-827A27BB9AD7}"/>
              </a:ext>
            </a:extLst>
          </p:cNvPr>
          <p:cNvSpPr/>
          <p:nvPr/>
        </p:nvSpPr>
        <p:spPr>
          <a:xfrm>
            <a:off x="84041" y="612140"/>
            <a:ext cx="1018099" cy="292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4A2806A-E30D-B7FD-BC9A-6D2A96945C99}"/>
              </a:ext>
            </a:extLst>
          </p:cNvPr>
          <p:cNvSpPr/>
          <p:nvPr/>
        </p:nvSpPr>
        <p:spPr>
          <a:xfrm>
            <a:off x="6095999" y="612140"/>
            <a:ext cx="632160" cy="292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27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1E1A353-CC3A-B8AE-94A0-725266331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C118F67-35A5-9F3E-5141-D6034CE60786}"/>
              </a:ext>
            </a:extLst>
          </p:cNvPr>
          <p:cNvSpPr/>
          <p:nvPr/>
        </p:nvSpPr>
        <p:spPr>
          <a:xfrm>
            <a:off x="6821014" y="3282950"/>
            <a:ext cx="695376" cy="292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F31B07-06BC-71DE-1B9E-04AE51C8580D}"/>
              </a:ext>
            </a:extLst>
          </p:cNvPr>
          <p:cNvSpPr txBox="1"/>
          <p:nvPr/>
        </p:nvSpPr>
        <p:spPr>
          <a:xfrm>
            <a:off x="7874023" y="1697560"/>
            <a:ext cx="206796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Podemos instalar qualquer pacote indo na aba “</a:t>
            </a:r>
            <a:r>
              <a:rPr lang="pt-BR" dirty="0" err="1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Packages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”...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8017392C-3E28-FB5A-8CB7-A9B5384C5E7D}"/>
              </a:ext>
            </a:extLst>
          </p:cNvPr>
          <p:cNvSpPr/>
          <p:nvPr/>
        </p:nvSpPr>
        <p:spPr>
          <a:xfrm rot="5232662">
            <a:off x="6951883" y="2031771"/>
            <a:ext cx="1638300" cy="1059597"/>
          </a:xfrm>
          <a:prstGeom prst="arc">
            <a:avLst>
              <a:gd name="adj1" fmla="val 19083218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BD39B6BE-D3A1-5C47-D53A-865887EE2011}"/>
              </a:ext>
            </a:extLst>
          </p:cNvPr>
          <p:cNvSpPr/>
          <p:nvPr/>
        </p:nvSpPr>
        <p:spPr>
          <a:xfrm rot="16200000">
            <a:off x="7762794" y="3314350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86A6BF-04A9-9534-FE14-8A1F19AEC8EE}"/>
              </a:ext>
            </a:extLst>
          </p:cNvPr>
          <p:cNvSpPr txBox="1"/>
          <p:nvPr/>
        </p:nvSpPr>
        <p:spPr>
          <a:xfrm>
            <a:off x="347528" y="4657588"/>
            <a:ext cx="254026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 ... que vai abrir a seguinte janela... e onde indicamos o nome do pacote a ser instalado e clicamos em “</a:t>
            </a:r>
            <a:r>
              <a:rPr lang="pt-BR" dirty="0" err="1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Install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”.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CC5CD8B7-3C15-9F52-062D-80319A6A0A9A}"/>
              </a:ext>
            </a:extLst>
          </p:cNvPr>
          <p:cNvSpPr/>
          <p:nvPr/>
        </p:nvSpPr>
        <p:spPr>
          <a:xfrm rot="5232662">
            <a:off x="2173739" y="3508211"/>
            <a:ext cx="1638300" cy="1059597"/>
          </a:xfrm>
          <a:prstGeom prst="arc">
            <a:avLst>
              <a:gd name="adj1" fmla="val 19083218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B2C0A7D0-EC09-8DC3-C5E5-107B58AEF72F}"/>
              </a:ext>
            </a:extLst>
          </p:cNvPr>
          <p:cNvSpPr/>
          <p:nvPr/>
        </p:nvSpPr>
        <p:spPr>
          <a:xfrm>
            <a:off x="3377970" y="4411934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88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DBF47863-8A96-F64C-D160-4E6309E3D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0A940CC-15A1-CADD-7579-CE65C2F624F8}"/>
              </a:ext>
            </a:extLst>
          </p:cNvPr>
          <p:cNvSpPr/>
          <p:nvPr/>
        </p:nvSpPr>
        <p:spPr>
          <a:xfrm>
            <a:off x="6626704" y="631190"/>
            <a:ext cx="574196" cy="292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4F5BAC-18F3-DA26-A59F-6B342A329B91}"/>
              </a:ext>
            </a:extLst>
          </p:cNvPr>
          <p:cNvSpPr txBox="1"/>
          <p:nvPr/>
        </p:nvSpPr>
        <p:spPr>
          <a:xfrm>
            <a:off x="1363130" y="1943601"/>
            <a:ext cx="265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 Carregamos nosso pacote dentro da função tidyverse... </a:t>
            </a:r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sem aspas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...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34A39FB2-EB41-B7DC-ECC9-A876F4A54527}"/>
              </a:ext>
            </a:extLst>
          </p:cNvPr>
          <p:cNvSpPr/>
          <p:nvPr/>
        </p:nvSpPr>
        <p:spPr>
          <a:xfrm rot="10632662">
            <a:off x="994742" y="1488862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C6B6EC06-C8D2-164A-69DD-2ACDF80D0F6B}"/>
              </a:ext>
            </a:extLst>
          </p:cNvPr>
          <p:cNvSpPr/>
          <p:nvPr/>
        </p:nvSpPr>
        <p:spPr>
          <a:xfrm>
            <a:off x="938774" y="1979811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CCEB60-9598-F7B1-D596-303230B3CC7B}"/>
              </a:ext>
            </a:extLst>
          </p:cNvPr>
          <p:cNvSpPr/>
          <p:nvPr/>
        </p:nvSpPr>
        <p:spPr>
          <a:xfrm>
            <a:off x="129251" y="631190"/>
            <a:ext cx="840682" cy="292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639268-0380-317A-2603-393A49D3B8E6}"/>
              </a:ext>
            </a:extLst>
          </p:cNvPr>
          <p:cNvSpPr txBox="1"/>
          <p:nvPr/>
        </p:nvSpPr>
        <p:spPr>
          <a:xfrm>
            <a:off x="4655727" y="1241147"/>
            <a:ext cx="1851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... e seu carregamento será mostrado no Console!</a:t>
            </a:r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D916FD45-8EF7-49B6-704C-19AD2A3FB5FF}"/>
              </a:ext>
            </a:extLst>
          </p:cNvPr>
          <p:cNvSpPr/>
          <p:nvPr/>
        </p:nvSpPr>
        <p:spPr>
          <a:xfrm rot="16367338" flipH="1">
            <a:off x="5332711" y="1692628"/>
            <a:ext cx="1638300" cy="1059597"/>
          </a:xfrm>
          <a:prstGeom prst="arc">
            <a:avLst>
              <a:gd name="adj1" fmla="val 19083218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EC9FEEBB-A693-6FF6-86AF-4880D4D55B23}"/>
              </a:ext>
            </a:extLst>
          </p:cNvPr>
          <p:cNvSpPr/>
          <p:nvPr/>
        </p:nvSpPr>
        <p:spPr>
          <a:xfrm rot="5400000" flipH="1">
            <a:off x="6079482" y="2986316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78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57BEDA1-1037-81DD-DEA8-46F2FDF53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BA015B-F295-1DD4-221D-8A5A1BCD158C}"/>
              </a:ext>
            </a:extLst>
          </p:cNvPr>
          <p:cNvSpPr txBox="1"/>
          <p:nvPr/>
        </p:nvSpPr>
        <p:spPr>
          <a:xfrm>
            <a:off x="677892" y="1257801"/>
            <a:ext cx="265176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 Ao clicarmos em File teremos uma nova aba aparecendo com várias opções onde iremos em </a:t>
            </a:r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New File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407EEB19-4968-473A-2A35-1FD558DD5CFA}"/>
              </a:ext>
            </a:extLst>
          </p:cNvPr>
          <p:cNvSpPr/>
          <p:nvPr/>
        </p:nvSpPr>
        <p:spPr>
          <a:xfrm rot="10632662">
            <a:off x="194642" y="242992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B247CB69-4B7D-A3CC-B709-0188DE845554}"/>
              </a:ext>
            </a:extLst>
          </p:cNvPr>
          <p:cNvSpPr/>
          <p:nvPr/>
        </p:nvSpPr>
        <p:spPr>
          <a:xfrm>
            <a:off x="138674" y="733941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3BB035-8835-FF5F-4252-2FB1E398B687}"/>
              </a:ext>
            </a:extLst>
          </p:cNvPr>
          <p:cNvSpPr txBox="1"/>
          <p:nvPr/>
        </p:nvSpPr>
        <p:spPr>
          <a:xfrm>
            <a:off x="5790912" y="1067301"/>
            <a:ext cx="17757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 Vamos clicar em </a:t>
            </a:r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R Script</a:t>
            </a:r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F341366F-A08C-A25B-66F8-FD82D69638A8}"/>
              </a:ext>
            </a:extLst>
          </p:cNvPr>
          <p:cNvSpPr/>
          <p:nvPr/>
        </p:nvSpPr>
        <p:spPr>
          <a:xfrm rot="16634013" flipV="1">
            <a:off x="4432544" y="819467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A8D8879C-8D61-9E85-F9B2-D128C1EDBDED}"/>
              </a:ext>
            </a:extLst>
          </p:cNvPr>
          <p:cNvSpPr/>
          <p:nvPr/>
        </p:nvSpPr>
        <p:spPr>
          <a:xfrm rot="16627567">
            <a:off x="5250467" y="484090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D437F7B-DDCC-38AC-8C3D-EB5D70A920B2}"/>
              </a:ext>
            </a:extLst>
          </p:cNvPr>
          <p:cNvSpPr/>
          <p:nvPr/>
        </p:nvSpPr>
        <p:spPr>
          <a:xfrm>
            <a:off x="23812" y="158750"/>
            <a:ext cx="280988" cy="2596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81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9910F5D-266E-27FA-5C82-4087C3FD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4" name="Arco 3">
            <a:extLst>
              <a:ext uri="{FF2B5EF4-FFF2-40B4-BE49-F238E27FC236}">
                <a16:creationId xmlns:a16="http://schemas.microsoft.com/office/drawing/2014/main" id="{6AF98E68-3807-5AF7-B9A1-86C3F1DA0650}"/>
              </a:ext>
            </a:extLst>
          </p:cNvPr>
          <p:cNvSpPr/>
          <p:nvPr/>
        </p:nvSpPr>
        <p:spPr>
          <a:xfrm rot="13438753" flipV="1">
            <a:off x="38345" y="324167"/>
            <a:ext cx="1638300" cy="1059597"/>
          </a:xfrm>
          <a:prstGeom prst="arc">
            <a:avLst>
              <a:gd name="adj1" fmla="val 1725444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8B5CEA94-AC59-6E1E-BEC5-14C068E3847D}"/>
              </a:ext>
            </a:extLst>
          </p:cNvPr>
          <p:cNvSpPr/>
          <p:nvPr/>
        </p:nvSpPr>
        <p:spPr>
          <a:xfrm rot="12542475">
            <a:off x="187686" y="268189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49CBA9-F8DF-A321-375A-43DCEBC41D3F}"/>
              </a:ext>
            </a:extLst>
          </p:cNvPr>
          <p:cNvSpPr txBox="1"/>
          <p:nvPr/>
        </p:nvSpPr>
        <p:spPr>
          <a:xfrm>
            <a:off x="1223992" y="70536"/>
            <a:ext cx="181130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 Ao clicarmos nesse ícone...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3D1555-1532-5FF5-2E9F-37E8D11263C6}"/>
              </a:ext>
            </a:extLst>
          </p:cNvPr>
          <p:cNvSpPr txBox="1"/>
          <p:nvPr/>
        </p:nvSpPr>
        <p:spPr>
          <a:xfrm>
            <a:off x="1208244" y="1447741"/>
            <a:ext cx="2651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 Escolhemos </a:t>
            </a:r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R Script</a:t>
            </a: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24A66EA6-75B5-5A9B-48E1-010C3103E229}"/>
              </a:ext>
            </a:extLst>
          </p:cNvPr>
          <p:cNvSpPr/>
          <p:nvPr/>
        </p:nvSpPr>
        <p:spPr>
          <a:xfrm rot="10632662">
            <a:off x="724994" y="432932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C70523A6-4913-0A52-1CBE-15E7784BD9F8}"/>
              </a:ext>
            </a:extLst>
          </p:cNvPr>
          <p:cNvSpPr/>
          <p:nvPr/>
        </p:nvSpPr>
        <p:spPr>
          <a:xfrm>
            <a:off x="669026" y="923881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80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B389001-6759-9EDD-02A2-37B46AD49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B4B8A53-8762-27ED-671E-3B86FD697939}"/>
              </a:ext>
            </a:extLst>
          </p:cNvPr>
          <p:cNvSpPr/>
          <p:nvPr/>
        </p:nvSpPr>
        <p:spPr>
          <a:xfrm>
            <a:off x="76200" y="609600"/>
            <a:ext cx="6515100" cy="472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CDDA49-8951-60AF-C3AB-1F6BCC27E3AA}"/>
              </a:ext>
            </a:extLst>
          </p:cNvPr>
          <p:cNvSpPr txBox="1"/>
          <p:nvPr/>
        </p:nvSpPr>
        <p:spPr>
          <a:xfrm>
            <a:off x="916144" y="1758296"/>
            <a:ext cx="211915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 Esse é o nosso script onde iremos escrever e executar nossos códigos dentro do R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842B2837-F957-FA16-05B2-33DABD725C82}"/>
              </a:ext>
            </a:extLst>
          </p:cNvPr>
          <p:cNvSpPr/>
          <p:nvPr/>
        </p:nvSpPr>
        <p:spPr>
          <a:xfrm rot="10632662">
            <a:off x="636094" y="788532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5D7F577D-4B89-35C4-6D6F-9BB68AD376D2}"/>
              </a:ext>
            </a:extLst>
          </p:cNvPr>
          <p:cNvSpPr/>
          <p:nvPr/>
        </p:nvSpPr>
        <p:spPr>
          <a:xfrm>
            <a:off x="580126" y="1279481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48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F7FED36-D33A-38E6-D4AC-814CDC2AB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737875B-2DBF-5CD5-E89B-6AEFB8500A5D}"/>
              </a:ext>
            </a:extLst>
          </p:cNvPr>
          <p:cNvSpPr txBox="1"/>
          <p:nvPr/>
        </p:nvSpPr>
        <p:spPr>
          <a:xfrm>
            <a:off x="4252714" y="1246871"/>
            <a:ext cx="212737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 Nossos códigos podem ser digitados no Console do </a:t>
            </a:r>
            <a:r>
              <a:rPr lang="pt-BR" dirty="0" err="1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Rstudio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...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6FD64639-C8DD-E2BD-398E-12AD62812FF5}"/>
              </a:ext>
            </a:extLst>
          </p:cNvPr>
          <p:cNvSpPr/>
          <p:nvPr/>
        </p:nvSpPr>
        <p:spPr>
          <a:xfrm rot="15246449">
            <a:off x="5909641" y="1077381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8F156131-2598-AF0C-D277-DF5BEAF30129}"/>
              </a:ext>
            </a:extLst>
          </p:cNvPr>
          <p:cNvSpPr/>
          <p:nvPr/>
        </p:nvSpPr>
        <p:spPr>
          <a:xfrm rot="4916799">
            <a:off x="6494706" y="759658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E4C57D65-A2E3-BAA3-A0CA-775D58FA831B}"/>
              </a:ext>
            </a:extLst>
          </p:cNvPr>
          <p:cNvSpPr/>
          <p:nvPr/>
        </p:nvSpPr>
        <p:spPr>
          <a:xfrm rot="15246449">
            <a:off x="5794646" y="4533051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B806BD05-0477-99B4-559B-6CD874B9D25F}"/>
              </a:ext>
            </a:extLst>
          </p:cNvPr>
          <p:cNvSpPr/>
          <p:nvPr/>
        </p:nvSpPr>
        <p:spPr>
          <a:xfrm rot="4916799">
            <a:off x="6379711" y="4215328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C7CC21-524F-9B55-57AE-E2D7FCA694B3}"/>
              </a:ext>
            </a:extLst>
          </p:cNvPr>
          <p:cNvSpPr txBox="1"/>
          <p:nvPr/>
        </p:nvSpPr>
        <p:spPr>
          <a:xfrm>
            <a:off x="3968624" y="4795437"/>
            <a:ext cx="212737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Ao lado do cursor </a:t>
            </a:r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&gt;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podemos escrever um código para ser executado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0FF6A0BD-9D38-04B6-0929-95B905A4DBD9}"/>
              </a:ext>
            </a:extLst>
          </p:cNvPr>
          <p:cNvSpPr/>
          <p:nvPr/>
        </p:nvSpPr>
        <p:spPr>
          <a:xfrm rot="9002711">
            <a:off x="6952933" y="3684834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B9CFFFA9-7165-C2EF-372B-9E8FDD9B0442}"/>
              </a:ext>
            </a:extLst>
          </p:cNvPr>
          <p:cNvSpPr/>
          <p:nvPr/>
        </p:nvSpPr>
        <p:spPr>
          <a:xfrm rot="19214883">
            <a:off x="6978789" y="4535854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00542A-5B0D-7535-0A18-D16D16167138}"/>
              </a:ext>
            </a:extLst>
          </p:cNvPr>
          <p:cNvSpPr txBox="1"/>
          <p:nvPr/>
        </p:nvSpPr>
        <p:spPr>
          <a:xfrm>
            <a:off x="7630545" y="4698075"/>
            <a:ext cx="21273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3.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Cujo resultado será mostrado na linha seguinte!</a:t>
            </a:r>
            <a:endParaRPr lang="pt-BR" b="1" dirty="0">
              <a:solidFill>
                <a:schemeClr val="accent1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8322172-0A6B-FA94-47D8-F1B1205F0E98}"/>
              </a:ext>
            </a:extLst>
          </p:cNvPr>
          <p:cNvSpPr/>
          <p:nvPr/>
        </p:nvSpPr>
        <p:spPr>
          <a:xfrm>
            <a:off x="6616741" y="674263"/>
            <a:ext cx="590510" cy="203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2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D9884C3-A07E-8049-0508-5BAFA7461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  <p:sp>
        <p:nvSpPr>
          <p:cNvPr id="4" name="Arco 3">
            <a:extLst>
              <a:ext uri="{FF2B5EF4-FFF2-40B4-BE49-F238E27FC236}">
                <a16:creationId xmlns:a16="http://schemas.microsoft.com/office/drawing/2014/main" id="{6869229F-DDF9-3012-5F88-5CB89BA47881}"/>
              </a:ext>
            </a:extLst>
          </p:cNvPr>
          <p:cNvSpPr/>
          <p:nvPr/>
        </p:nvSpPr>
        <p:spPr>
          <a:xfrm rot="9002711">
            <a:off x="602933" y="763834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1160263A-2085-8107-B94B-2435EA7F031D}"/>
              </a:ext>
            </a:extLst>
          </p:cNvPr>
          <p:cNvSpPr/>
          <p:nvPr/>
        </p:nvSpPr>
        <p:spPr>
          <a:xfrm rot="19214883">
            <a:off x="628789" y="1614854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1D0C0C-B691-DA89-9AF8-A34733830866}"/>
              </a:ext>
            </a:extLst>
          </p:cNvPr>
          <p:cNvSpPr txBox="1"/>
          <p:nvPr/>
        </p:nvSpPr>
        <p:spPr>
          <a:xfrm>
            <a:off x="1280545" y="1777075"/>
            <a:ext cx="212737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1.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Em nosso script podemos digitar o código.... 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786C3D8B-A0A2-F6C9-47C5-213E25C0479D}"/>
              </a:ext>
            </a:extLst>
          </p:cNvPr>
          <p:cNvSpPr/>
          <p:nvPr/>
        </p:nvSpPr>
        <p:spPr>
          <a:xfrm rot="9002711">
            <a:off x="7042782" y="730897"/>
            <a:ext cx="1638300" cy="1059597"/>
          </a:xfrm>
          <a:prstGeom prst="arc">
            <a:avLst>
              <a:gd name="adj1" fmla="val 19534654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4A00204B-970E-068D-7EB8-BB6EB5A69930}"/>
              </a:ext>
            </a:extLst>
          </p:cNvPr>
          <p:cNvSpPr/>
          <p:nvPr/>
        </p:nvSpPr>
        <p:spPr>
          <a:xfrm rot="19214883">
            <a:off x="7068638" y="1581917"/>
            <a:ext cx="119468" cy="1029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8A7F5A-32F0-9742-3036-DB707A645BCC}"/>
              </a:ext>
            </a:extLst>
          </p:cNvPr>
          <p:cNvSpPr txBox="1"/>
          <p:nvPr/>
        </p:nvSpPr>
        <p:spPr>
          <a:xfrm>
            <a:off x="7720394" y="1744138"/>
            <a:ext cx="255138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2. </a:t>
            </a:r>
            <a:r>
              <a:rPr lang="pt-BR" dirty="0">
                <a:solidFill>
                  <a:schemeClr val="accent1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... que será repetido, automaticamente no Console, com o resultado do código!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1A03BD-523C-E60B-A8C4-B1E5CD099481}"/>
              </a:ext>
            </a:extLst>
          </p:cNvPr>
          <p:cNvSpPr/>
          <p:nvPr/>
        </p:nvSpPr>
        <p:spPr>
          <a:xfrm>
            <a:off x="63956" y="617112"/>
            <a:ext cx="6554013" cy="4766417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047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488</Words>
  <Application>Microsoft Office PowerPoint</Application>
  <PresentationFormat>Widescreen</PresentationFormat>
  <Paragraphs>39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Ink Free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Madruga</dc:creator>
  <cp:lastModifiedBy>Felipe Madruga</cp:lastModifiedBy>
  <cp:revision>3</cp:revision>
  <dcterms:created xsi:type="dcterms:W3CDTF">2024-08-20T11:18:12Z</dcterms:created>
  <dcterms:modified xsi:type="dcterms:W3CDTF">2024-09-05T01:35:08Z</dcterms:modified>
</cp:coreProperties>
</file>