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82" r:id="rId3"/>
    <p:sldMasterId id="2147483683" r:id="rId4"/>
    <p:sldMasterId id="214748368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embeddedFontLst>
    <p:embeddedFont>
      <p:font typeface="Ubuntu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Ubuntu-bold.fntdata"/><Relationship Id="rId10" Type="http://schemas.openxmlformats.org/officeDocument/2006/relationships/slide" Target="slides/slide4.xml"/><Relationship Id="rId54" Type="http://schemas.openxmlformats.org/officeDocument/2006/relationships/font" Target="fonts/Ubuntu-regular.fntdata"/><Relationship Id="rId13" Type="http://schemas.openxmlformats.org/officeDocument/2006/relationships/slide" Target="slides/slide7.xml"/><Relationship Id="rId57" Type="http://schemas.openxmlformats.org/officeDocument/2006/relationships/font" Target="fonts/Ubuntu-boldItalic.fntdata"/><Relationship Id="rId12" Type="http://schemas.openxmlformats.org/officeDocument/2006/relationships/slide" Target="slides/slide6.xml"/><Relationship Id="rId56" Type="http://schemas.openxmlformats.org/officeDocument/2006/relationships/font" Target="fonts/Ubuntu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" name="Shape 60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/>
          <p:nvPr>
            <p:ph idx="1" type="body"/>
          </p:nvPr>
        </p:nvSpPr>
        <p:spPr>
          <a:xfrm>
            <a:off x="685800" y="4400639"/>
            <a:ext cx="5485679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3884760" y="8685360"/>
            <a:ext cx="2971080" cy="457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" name="Shape 6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400639"/>
            <a:ext cx="5485679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3884760" y="8685360"/>
            <a:ext cx="2971080" cy="457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4" name="Shape 70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" name="Shape 73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0" name="Shape 76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1" name="Shape 79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" name="Shape 82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" name="Shape 85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6" name="Shape 89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5" name="Shape 93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6" name="Shape 97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01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9" name="Shape 101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400639"/>
            <a:ext cx="5485679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884760" y="8685360"/>
            <a:ext cx="2971080" cy="457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4" name="Shape 106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hape 111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1" name="Shape 111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Shape 115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9" name="Shape 115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Shape 120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7" name="Shape 120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Shape 1254"/>
          <p:cNvSpPr txBox="1"/>
          <p:nvPr>
            <p:ph idx="1" type="body"/>
          </p:nvPr>
        </p:nvSpPr>
        <p:spPr>
          <a:xfrm>
            <a:off x="685800" y="4400639"/>
            <a:ext cx="5485679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Shape 1255"/>
          <p:cNvSpPr/>
          <p:nvPr/>
        </p:nvSpPr>
        <p:spPr>
          <a:xfrm>
            <a:off x="3884760" y="8685360"/>
            <a:ext cx="2971080" cy="457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6" name="Shape 125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3" name="Shape 126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Shape 128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0" name="Shape 129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Shape 131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9" name="Shape 131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Shape 134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0" name="Shape 135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Shape 138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3" name="Shape 138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400639"/>
            <a:ext cx="5485679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3884760" y="8685360"/>
            <a:ext cx="2971080" cy="457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Shape 14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8" name="Shape 141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Shape 145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5" name="Shape 145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Shape 149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4" name="Shape 149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Shape 153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5" name="Shape 153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Shape 157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8" name="Shape 157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Shape 162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3" name="Shape 162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0" name="Shape 167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Shape 17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8" name="Shape 171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400639"/>
            <a:ext cx="5485679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3884760" y="8685360"/>
            <a:ext cx="2971080" cy="457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395640" y="2073239"/>
            <a:ext cx="7772040" cy="54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>
              <a:spcBef>
                <a:spcPts val="0"/>
              </a:spcBef>
              <a:buNone/>
              <a:defRPr sz="1400"/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457200" y="1203480"/>
            <a:ext cx="8229239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292100" lvl="0" marL="431800" marR="0" rtl="0" algn="l">
              <a:spcBef>
                <a:spcPts val="0"/>
              </a:spcBef>
              <a:buClr>
                <a:srgbClr val="FFFFFF"/>
              </a:buClr>
              <a:buSzPct val="42857"/>
              <a:buFont typeface="Noto Sans Symbols"/>
              <a:buChar char="●"/>
              <a:defRPr b="0" i="0" sz="1400" u="none" cap="none" strike="noStrike"/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95640" y="2073239"/>
            <a:ext cx="7772040" cy="54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>
              <a:spcBef>
                <a:spcPts val="0"/>
              </a:spcBef>
              <a:buNone/>
              <a:defRPr sz="1400"/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3480"/>
            <a:ext cx="8229239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92100" lvl="0" marL="431800" marR="0" rtl="0" algn="l">
              <a:spcBef>
                <a:spcPts val="0"/>
              </a:spcBef>
              <a:buClr>
                <a:srgbClr val="FFFFFF"/>
              </a:buClr>
              <a:buSzPct val="42857"/>
              <a:buFont typeface="Noto Sans Symbols"/>
              <a:buChar char="●"/>
              <a:defRPr b="0" i="0" sz="1400" u="none" cap="none" strike="noStrike"/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95640" y="2073239"/>
            <a:ext cx="7772040" cy="54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>
              <a:spcBef>
                <a:spcPts val="0"/>
              </a:spcBef>
              <a:buNone/>
              <a:defRPr sz="1400"/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92100" lvl="0" marL="431800" marR="0" rtl="0" algn="l">
              <a:spcBef>
                <a:spcPts val="0"/>
              </a:spcBef>
              <a:buClr>
                <a:srgbClr val="FFFFFF"/>
              </a:buClr>
              <a:buSzPct val="42857"/>
              <a:buFont typeface="Noto Sans Symbols"/>
              <a:buChar char="●"/>
              <a:defRPr b="0" i="0" sz="1400" u="none" cap="none" strike="noStrike"/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39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92100" lvl="0" marL="431800" marR="0" rtl="0" algn="l">
              <a:spcBef>
                <a:spcPts val="0"/>
              </a:spcBef>
              <a:buClr>
                <a:srgbClr val="FFFFFF"/>
              </a:buClr>
              <a:buSzPct val="42857"/>
              <a:buFont typeface="Noto Sans Symbols"/>
              <a:buChar char="●"/>
              <a:defRPr b="0" i="0" sz="1400" u="none" cap="none" strike="noStrike"/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95640" y="2073239"/>
            <a:ext cx="7772040" cy="54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>
              <a:spcBef>
                <a:spcPts val="0"/>
              </a:spcBef>
              <a:buNone/>
              <a:defRPr sz="1400"/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395640" y="2073239"/>
            <a:ext cx="7772040" cy="25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292100" lvl="0" marL="431800" marR="0" rtl="0" algn="l">
              <a:spcBef>
                <a:spcPts val="0"/>
              </a:spcBef>
              <a:buClr>
                <a:srgbClr val="FFFFFF"/>
              </a:buClr>
              <a:buSzPct val="42857"/>
              <a:buFont typeface="Noto Sans Symbols"/>
              <a:buChar char="●"/>
              <a:defRPr b="0" i="0" sz="1400" u="none" cap="none" strike="noStrike"/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95640" y="2073239"/>
            <a:ext cx="7772040" cy="54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>
              <a:spcBef>
                <a:spcPts val="0"/>
              </a:spcBef>
              <a:buNone/>
              <a:defRPr sz="1400"/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3480"/>
            <a:ext cx="4015800" cy="14227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92100" lvl="0" marL="431800" marR="0" rtl="0" algn="l">
              <a:spcBef>
                <a:spcPts val="0"/>
              </a:spcBef>
              <a:buClr>
                <a:srgbClr val="FFFFFF"/>
              </a:buClr>
              <a:buSzPct val="42857"/>
              <a:buFont typeface="Noto Sans Symbols"/>
              <a:buChar char="●"/>
              <a:defRPr b="0" i="0" sz="1400" u="none" cap="none" strike="noStrike"/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2761920"/>
            <a:ext cx="4015800" cy="14227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92100" lvl="0" marL="431800" marR="0" rtl="0" algn="l">
              <a:spcBef>
                <a:spcPts val="0"/>
              </a:spcBef>
              <a:buClr>
                <a:srgbClr val="FFFFFF"/>
              </a:buClr>
              <a:buSzPct val="42857"/>
              <a:buFont typeface="Noto Sans Symbols"/>
              <a:buChar char="●"/>
              <a:defRPr b="0" i="0" sz="1400" u="none" cap="none" strike="noStrike"/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39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92100" lvl="0" marL="431800" marR="0" rtl="0" algn="l">
              <a:spcBef>
                <a:spcPts val="0"/>
              </a:spcBef>
              <a:buClr>
                <a:srgbClr val="FFFFFF"/>
              </a:buClr>
              <a:buSzPct val="42857"/>
              <a:buFont typeface="Noto Sans Symbols"/>
              <a:buChar char="●"/>
              <a:defRPr b="0" i="0" sz="1400" u="none" cap="none" strike="noStrike"/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95640" y="2073239"/>
            <a:ext cx="7772040" cy="54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>
              <a:spcBef>
                <a:spcPts val="0"/>
              </a:spcBef>
              <a:buNone/>
              <a:defRPr sz="1400"/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92100" lvl="0" marL="431800" marR="0" rtl="0" algn="l">
              <a:spcBef>
                <a:spcPts val="0"/>
              </a:spcBef>
              <a:buClr>
                <a:srgbClr val="FFFFFF"/>
              </a:buClr>
              <a:buSzPct val="42857"/>
              <a:buFont typeface="Noto Sans Symbols"/>
              <a:buChar char="●"/>
              <a:defRPr b="0" i="0" sz="1400" u="none" cap="none" strike="noStrike"/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39" y="1203480"/>
            <a:ext cx="4015800" cy="14227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92100" lvl="0" marL="431800" marR="0" rtl="0" algn="l">
              <a:spcBef>
                <a:spcPts val="0"/>
              </a:spcBef>
              <a:buClr>
                <a:srgbClr val="FFFFFF"/>
              </a:buClr>
              <a:buSzPct val="42857"/>
              <a:buFont typeface="Noto Sans Symbols"/>
              <a:buChar char="●"/>
              <a:defRPr b="0" i="0" sz="1400" u="none" cap="none" strike="noStrike"/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39" y="2761920"/>
            <a:ext cx="4015800" cy="14227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92100" lvl="0" marL="431800" marR="0" rtl="0" algn="l">
              <a:spcBef>
                <a:spcPts val="0"/>
              </a:spcBef>
              <a:buClr>
                <a:srgbClr val="FFFFFF"/>
              </a:buClr>
              <a:buSzPct val="42857"/>
              <a:buFont typeface="Noto Sans Symbols"/>
              <a:buChar char="●"/>
              <a:defRPr b="0" i="0" sz="1400" u="none" cap="none" strike="noStrike"/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95640" y="2073239"/>
            <a:ext cx="7772040" cy="54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>
              <a:spcBef>
                <a:spcPts val="0"/>
              </a:spcBef>
              <a:buNone/>
              <a:defRPr sz="1400"/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3480"/>
            <a:ext cx="4015800" cy="14227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92100" lvl="0" marL="431800" marR="0" rtl="0" algn="l">
              <a:spcBef>
                <a:spcPts val="0"/>
              </a:spcBef>
              <a:buClr>
                <a:srgbClr val="FFFFFF"/>
              </a:buClr>
              <a:buSzPct val="42857"/>
              <a:buFont typeface="Noto Sans Symbols"/>
              <a:buChar char="●"/>
              <a:defRPr b="0" i="0" sz="1400" u="none" cap="none" strike="noStrike"/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39" y="1203480"/>
            <a:ext cx="4015800" cy="14227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92100" lvl="0" marL="431800" marR="0" rtl="0" algn="l">
              <a:spcBef>
                <a:spcPts val="0"/>
              </a:spcBef>
              <a:buClr>
                <a:srgbClr val="FFFFFF"/>
              </a:buClr>
              <a:buSzPct val="42857"/>
              <a:buFont typeface="Noto Sans Symbols"/>
              <a:buChar char="●"/>
              <a:defRPr b="0" i="0" sz="1400" u="none" cap="none" strike="noStrike"/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2761920"/>
            <a:ext cx="8229239" cy="14227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92100" lvl="0" marL="431800" marR="0" rtl="0" algn="l">
              <a:spcBef>
                <a:spcPts val="0"/>
              </a:spcBef>
              <a:buClr>
                <a:srgbClr val="FFFFFF"/>
              </a:buClr>
              <a:buSzPct val="42857"/>
              <a:buFont typeface="Noto Sans Symbols"/>
              <a:buChar char="●"/>
              <a:defRPr b="0" i="0" sz="1400" u="none" cap="none" strike="noStrike"/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95640" y="2073239"/>
            <a:ext cx="7772040" cy="54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>
              <a:spcBef>
                <a:spcPts val="0"/>
              </a:spcBef>
              <a:buNone/>
              <a:defRPr sz="1400"/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3480"/>
            <a:ext cx="8229239" cy="14227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92100" lvl="0" marL="431800" marR="0" rtl="0" algn="l">
              <a:spcBef>
                <a:spcPts val="0"/>
              </a:spcBef>
              <a:buClr>
                <a:srgbClr val="FFFFFF"/>
              </a:buClr>
              <a:buSzPct val="42857"/>
              <a:buFont typeface="Noto Sans Symbols"/>
              <a:buChar char="●"/>
              <a:defRPr b="0" i="0" sz="1400" u="none" cap="none" strike="noStrike"/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2761920"/>
            <a:ext cx="8229239" cy="14227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92100" lvl="0" marL="431800" marR="0" rtl="0" algn="l">
              <a:spcBef>
                <a:spcPts val="0"/>
              </a:spcBef>
              <a:buClr>
                <a:srgbClr val="FFFFFF"/>
              </a:buClr>
              <a:buSzPct val="42857"/>
              <a:buFont typeface="Noto Sans Symbols"/>
              <a:buChar char="●"/>
              <a:defRPr b="0" i="0" sz="1400" u="none" cap="none" strike="noStrike"/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95640" y="2073239"/>
            <a:ext cx="7772040" cy="54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>
              <a:spcBef>
                <a:spcPts val="0"/>
              </a:spcBef>
              <a:buNone/>
              <a:defRPr sz="1400"/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3480"/>
            <a:ext cx="4015800" cy="14227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92100" lvl="0" marL="431800" marR="0" rtl="0" algn="l">
              <a:spcBef>
                <a:spcPts val="0"/>
              </a:spcBef>
              <a:buClr>
                <a:srgbClr val="FFFFFF"/>
              </a:buClr>
              <a:buSzPct val="42857"/>
              <a:buFont typeface="Noto Sans Symbols"/>
              <a:buChar char="●"/>
              <a:defRPr b="0" i="0" sz="1400" u="none" cap="none" strike="noStrike"/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39" y="1203480"/>
            <a:ext cx="4015800" cy="14227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92100" lvl="0" marL="431800" marR="0" rtl="0" algn="l">
              <a:spcBef>
                <a:spcPts val="0"/>
              </a:spcBef>
              <a:buClr>
                <a:srgbClr val="FFFFFF"/>
              </a:buClr>
              <a:buSzPct val="42857"/>
              <a:buFont typeface="Noto Sans Symbols"/>
              <a:buChar char="●"/>
              <a:defRPr b="0" i="0" sz="1400" u="none" cap="none" strike="noStrike"/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39" y="2761920"/>
            <a:ext cx="4015800" cy="14227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92100" lvl="0" marL="431800" marR="0" rtl="0" algn="l">
              <a:spcBef>
                <a:spcPts val="0"/>
              </a:spcBef>
              <a:buClr>
                <a:srgbClr val="FFFFFF"/>
              </a:buClr>
              <a:buSzPct val="42857"/>
              <a:buFont typeface="Noto Sans Symbols"/>
              <a:buChar char="●"/>
              <a:defRPr b="0" i="0" sz="1400" u="none" cap="none" strike="noStrike"/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2761920"/>
            <a:ext cx="4015800" cy="14227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92100" lvl="0" marL="431800" marR="0" rtl="0" algn="l">
              <a:spcBef>
                <a:spcPts val="0"/>
              </a:spcBef>
              <a:buClr>
                <a:srgbClr val="FFFFFF"/>
              </a:buClr>
              <a:buSzPct val="42857"/>
              <a:buFont typeface="Noto Sans Symbols"/>
              <a:buChar char="●"/>
              <a:defRPr b="0" i="0" sz="1400" u="none" cap="none" strike="noStrike"/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95640" y="2073239"/>
            <a:ext cx="7772040" cy="54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>
              <a:spcBef>
                <a:spcPts val="0"/>
              </a:spcBef>
              <a:buNone/>
              <a:defRPr sz="1400"/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3480"/>
            <a:ext cx="8229239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92100" lvl="0" marL="431800" marR="0" rtl="0" algn="l">
              <a:spcBef>
                <a:spcPts val="0"/>
              </a:spcBef>
              <a:buClr>
                <a:srgbClr val="FFFFFF"/>
              </a:buClr>
              <a:buSzPct val="42857"/>
              <a:buFont typeface="Noto Sans Symbols"/>
              <a:buChar char="●"/>
              <a:defRPr b="0" i="0" sz="1400" u="none" cap="none" strike="noStrike"/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203480"/>
            <a:ext cx="8229239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92100" lvl="0" marL="431800" marR="0" rtl="0" algn="l">
              <a:spcBef>
                <a:spcPts val="0"/>
              </a:spcBef>
              <a:buClr>
                <a:srgbClr val="FFFFFF"/>
              </a:buClr>
              <a:buSzPct val="42857"/>
              <a:buFont typeface="Noto Sans Symbols"/>
              <a:buChar char="●"/>
              <a:defRPr b="0" i="0" sz="1400" u="none" cap="none" strike="noStrike"/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480"/>
            <a:ext cx="3738599" cy="29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480"/>
            <a:ext cx="3738599" cy="29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623887" y="1282303"/>
            <a:ext cx="7886699" cy="2139552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23887" y="3442097"/>
            <a:ext cx="7886699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286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46291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62984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29840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629840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3" type="body"/>
          </p:nvPr>
        </p:nvSpPr>
        <p:spPr>
          <a:xfrm>
            <a:off x="4629150" y="1260872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4" type="body"/>
          </p:nvPr>
        </p:nvSpPr>
        <p:spPr>
          <a:xfrm>
            <a:off x="4629150" y="1878806"/>
            <a:ext cx="388739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45" name="Shape 145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629840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887390" y="740568"/>
            <a:ext cx="4629149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54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2" type="body"/>
          </p:nvPr>
        </p:nvSpPr>
        <p:spPr>
          <a:xfrm>
            <a:off x="629840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629840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61" name="Shape 161"/>
          <p:cNvSpPr/>
          <p:nvPr>
            <p:ph idx="2" type="pic"/>
          </p:nvPr>
        </p:nvSpPr>
        <p:spPr>
          <a:xfrm>
            <a:off x="3887390" y="740568"/>
            <a:ext cx="4629149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29840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 rot="5400000">
            <a:off x="2940248" y="-942379"/>
            <a:ext cx="3263503" cy="78866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 rot="5400000">
            <a:off x="5350073" y="1467445"/>
            <a:ext cx="4358878" cy="1971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 rot="5400000">
            <a:off x="1349573" y="-447079"/>
            <a:ext cx="4358878" cy="58007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00.png"/><Relationship Id="rId2" Type="http://schemas.openxmlformats.org/officeDocument/2006/relationships/image" Target="../media/image01.png"/><Relationship Id="rId3" Type="http://schemas.openxmlformats.org/officeDocument/2006/relationships/image" Target="../media/image02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58200" y="289439"/>
            <a:ext cx="199799" cy="19979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/>
          <p:nvPr/>
        </p:nvSpPr>
        <p:spPr>
          <a:xfrm>
            <a:off x="410400" y="298800"/>
            <a:ext cx="8342639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395640" y="4629239"/>
            <a:ext cx="5287320" cy="34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68575" rIns="6857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pt-BR" sz="1800" u="none" cap="none" strike="noStrike">
                <a:solidFill>
                  <a:srgbClr val="DD4814"/>
                </a:solidFill>
                <a:latin typeface="Ubuntu"/>
                <a:ea typeface="Ubuntu"/>
                <a:cs typeface="Ubuntu"/>
                <a:sym typeface="Ubuntu"/>
              </a:rPr>
              <a:t>Presenter's name</a:t>
            </a:r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520" y="307079"/>
            <a:ext cx="1138319" cy="14976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title"/>
          </p:nvPr>
        </p:nvSpPr>
        <p:spPr>
          <a:xfrm>
            <a:off x="395640" y="2073239"/>
            <a:ext cx="7772040" cy="54683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>
              <a:spcBef>
                <a:spcPts val="0"/>
              </a:spcBef>
              <a:buSzPct val="78571"/>
              <a:buNone/>
              <a:defRPr sz="1400"/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3480"/>
            <a:ext cx="8229239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92100" lvl="0" marL="431800" marR="0" rtl="0" algn="l">
              <a:spcBef>
                <a:spcPts val="0"/>
              </a:spcBef>
              <a:buClr>
                <a:srgbClr val="FFFFFF"/>
              </a:buClr>
              <a:buSzPct val="42857"/>
              <a:buFont typeface="Noto Sans Symbols"/>
              <a:buChar char="●"/>
              <a:defRPr b="0" i="0" sz="1400" u="none" cap="none" strike="noStrike"/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289439"/>
            <a:ext cx="199799" cy="19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-22320" y="1079"/>
            <a:ext cx="9166319" cy="51425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635" y="2065019"/>
            <a:ext cx="912240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68575" rIns="68575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pt-BR" sz="3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 (Percorrer)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sp>
        <p:nvSpPr>
          <p:cNvPr id="334" name="Shape 334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grpSp>
        <p:nvGrpSpPr>
          <p:cNvPr id="336" name="Shape 336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337" name="Shape 337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338" name="Shape 338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340" name="Shape 340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343" name="Shape 343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344" name="Shape 344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" name="Shape 345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Shape 346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" name="Shape 347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" name="Shape 348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Shape 349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0" name="Shape 350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351" name="Shape 351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52" name="Shape 352"/>
          <p:cNvSpPr/>
          <p:nvPr/>
        </p:nvSpPr>
        <p:spPr>
          <a:xfrm>
            <a:off x="5449368" y="1274905"/>
            <a:ext cx="2528192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5 - Imprime E, </a:t>
            </a: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isita F</a:t>
            </a:r>
          </a:p>
        </p:txBody>
      </p:sp>
      <p:sp>
        <p:nvSpPr>
          <p:cNvPr id="353" name="Shape 353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354" name="Shape 354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355" name="Shape 355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56" name="Shape 356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357" name="Shape 357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58" name="Shape 358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359" name="Shape 359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60" name="Shape 360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361" name="Shape 361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sp>
        <p:nvSpPr>
          <p:cNvPr id="367" name="Shape 367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grpSp>
        <p:nvGrpSpPr>
          <p:cNvPr id="369" name="Shape 369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370" name="Shape 370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372" name="Shape 372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373" name="Shape 373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376" name="Shape 376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377" name="Shape 377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Shape 378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Shape 379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Shape 380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Shape 381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Shape 382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3" name="Shape 383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384" name="Shape 384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85" name="Shape 385"/>
          <p:cNvSpPr/>
          <p:nvPr/>
        </p:nvSpPr>
        <p:spPr>
          <a:xfrm>
            <a:off x="5449376" y="1274900"/>
            <a:ext cx="3142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6 - Imprime F, volta p</a:t>
            </a: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ara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E</a:t>
            </a:r>
          </a:p>
        </p:txBody>
      </p:sp>
      <p:sp>
        <p:nvSpPr>
          <p:cNvPr id="386" name="Shape 386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387" name="Shape 387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388" name="Shape 388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89" name="Shape 389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390" name="Shape 390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91" name="Shape 391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392" name="Shape 392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93" name="Shape 393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394" name="Shape 394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95" name="Shape 395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396" name="Shape 396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sp>
        <p:nvSpPr>
          <p:cNvPr id="402" name="Shape 402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grpSp>
        <p:nvGrpSpPr>
          <p:cNvPr id="404" name="Shape 404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405" name="Shape 405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406" name="Shape 406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408" name="Shape 408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409" name="Shape 409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412" name="Shape 412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Shape 413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Shape 414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Shape 415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Shape 416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Shape 417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8" name="Shape 418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419" name="Shape 419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20" name="Shape 420"/>
          <p:cNvSpPr/>
          <p:nvPr/>
        </p:nvSpPr>
        <p:spPr>
          <a:xfrm>
            <a:off x="5449368" y="1274905"/>
            <a:ext cx="1303529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7 - </a:t>
            </a: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isita G</a:t>
            </a:r>
          </a:p>
        </p:txBody>
      </p:sp>
      <p:sp>
        <p:nvSpPr>
          <p:cNvPr id="421" name="Shape 421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422" name="Shape 422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423" name="Shape 423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24" name="Shape 424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425" name="Shape 425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26" name="Shape 426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427" name="Shape 427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28" name="Shape 428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429" name="Shape 429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30" name="Shape 430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431" name="Shape 431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32" name="Shape 432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433" name="Shape 433"/>
          <p:cNvCxnSpPr/>
          <p:nvPr/>
        </p:nvCxnSpPr>
        <p:spPr>
          <a:xfrm flipH="1" rot="-5400000">
            <a:off x="3827606" y="3307020"/>
            <a:ext cx="756225" cy="576000"/>
          </a:xfrm>
          <a:prstGeom prst="curvedConnector3">
            <a:avLst>
              <a:gd fmla="val 38843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sp>
        <p:nvSpPr>
          <p:cNvPr id="439" name="Shape 439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grpSp>
        <p:nvGrpSpPr>
          <p:cNvPr id="441" name="Shape 441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442" name="Shape 442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443" name="Shape 443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444" name="Shape 444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445" name="Shape 445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446" name="Shape 446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447" name="Shape 447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448" name="Shape 448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449" name="Shape 449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Shape 450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Shape 451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Shape 452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Shape 453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Shape 454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5" name="Shape 455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456" name="Shape 456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57" name="Shape 457"/>
          <p:cNvSpPr/>
          <p:nvPr/>
        </p:nvSpPr>
        <p:spPr>
          <a:xfrm>
            <a:off x="5449376" y="1274900"/>
            <a:ext cx="3236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8 - Imprime G, volta p</a:t>
            </a: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ara 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</a:t>
            </a:r>
          </a:p>
        </p:txBody>
      </p:sp>
      <p:sp>
        <p:nvSpPr>
          <p:cNvPr id="458" name="Shape 458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459" name="Shape 459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460" name="Shape 460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61" name="Shape 461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462" name="Shape 462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63" name="Shape 463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464" name="Shape 464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65" name="Shape 465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466" name="Shape 466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67" name="Shape 467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468" name="Shape 468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69" name="Shape 469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470" name="Shape 470"/>
          <p:cNvCxnSpPr/>
          <p:nvPr/>
        </p:nvCxnSpPr>
        <p:spPr>
          <a:xfrm flipH="1" rot="-5400000">
            <a:off x="3827606" y="3307020"/>
            <a:ext cx="756225" cy="576000"/>
          </a:xfrm>
          <a:prstGeom prst="curvedConnector3">
            <a:avLst>
              <a:gd fmla="val 38843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71" name="Shape 471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472" name="Shape 472"/>
          <p:cNvCxnSpPr/>
          <p:nvPr/>
        </p:nvCxnSpPr>
        <p:spPr>
          <a:xfrm flipH="1" rot="5400000">
            <a:off x="4025083" y="3001059"/>
            <a:ext cx="756900" cy="68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sp>
        <p:nvSpPr>
          <p:cNvPr id="478" name="Shape 478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grpSp>
        <p:nvGrpSpPr>
          <p:cNvPr id="480" name="Shape 480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481" name="Shape 481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482" name="Shape 482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483" name="Shape 483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484" name="Shape 484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485" name="Shape 485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486" name="Shape 486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487" name="Shape 487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488" name="Shape 488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Shape 489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Shape 490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Shape 491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Shape 492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Shape 493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4" name="Shape 494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495" name="Shape 495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96" name="Shape 496"/>
          <p:cNvSpPr/>
          <p:nvPr/>
        </p:nvSpPr>
        <p:spPr>
          <a:xfrm>
            <a:off x="5449377" y="1274900"/>
            <a:ext cx="2064299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9 - </a:t>
            </a: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olta p</a:t>
            </a: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ara 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</a:p>
        </p:txBody>
      </p:sp>
      <p:sp>
        <p:nvSpPr>
          <p:cNvPr id="497" name="Shape 497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498" name="Shape 498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499" name="Shape 499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00" name="Shape 500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501" name="Shape 501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02" name="Shape 502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503" name="Shape 503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04" name="Shape 504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505" name="Shape 505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06" name="Shape 506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507" name="Shape 507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08" name="Shape 508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509" name="Shape 509"/>
          <p:cNvCxnSpPr/>
          <p:nvPr/>
        </p:nvCxnSpPr>
        <p:spPr>
          <a:xfrm flipH="1" rot="-5400000">
            <a:off x="3827606" y="3307020"/>
            <a:ext cx="756225" cy="576000"/>
          </a:xfrm>
          <a:prstGeom prst="curvedConnector3">
            <a:avLst>
              <a:gd fmla="val 38843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10" name="Shape 510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511" name="Shape 511"/>
          <p:cNvCxnSpPr/>
          <p:nvPr/>
        </p:nvCxnSpPr>
        <p:spPr>
          <a:xfrm flipH="1" rot="5400000">
            <a:off x="4025083" y="3001059"/>
            <a:ext cx="756900" cy="68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12" name="Shape 512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513" name="Shape 513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sp>
        <p:nvSpPr>
          <p:cNvPr id="519" name="Shape 519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grpSp>
        <p:nvGrpSpPr>
          <p:cNvPr id="521" name="Shape 521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522" name="Shape 522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523" name="Shape 523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524" name="Shape 524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525" name="Shape 525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526" name="Shape 526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527" name="Shape 527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528" name="Shape 528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529" name="Shape 529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Shape 530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Shape 531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Shape 532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Shape 533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Shape 534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5" name="Shape 535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536" name="Shape 536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37" name="Shape 537"/>
          <p:cNvSpPr/>
          <p:nvPr/>
        </p:nvSpPr>
        <p:spPr>
          <a:xfrm>
            <a:off x="5449377" y="1274900"/>
            <a:ext cx="255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10 - Volta para A</a:t>
            </a:r>
          </a:p>
        </p:txBody>
      </p:sp>
      <p:sp>
        <p:nvSpPr>
          <p:cNvPr id="538" name="Shape 538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539" name="Shape 539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540" name="Shape 540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41" name="Shape 541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542" name="Shape 542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43" name="Shape 543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544" name="Shape 544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45" name="Shape 545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546" name="Shape 546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47" name="Shape 547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548" name="Shape 548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49" name="Shape 549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550" name="Shape 550"/>
          <p:cNvCxnSpPr/>
          <p:nvPr/>
        </p:nvCxnSpPr>
        <p:spPr>
          <a:xfrm flipH="1" rot="-5400000">
            <a:off x="3827606" y="3307020"/>
            <a:ext cx="756225" cy="576000"/>
          </a:xfrm>
          <a:prstGeom prst="curvedConnector3">
            <a:avLst>
              <a:gd fmla="val 38843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51" name="Shape 551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552" name="Shape 552"/>
          <p:cNvCxnSpPr/>
          <p:nvPr/>
        </p:nvCxnSpPr>
        <p:spPr>
          <a:xfrm flipH="1" rot="5400000">
            <a:off x="4025083" y="3001059"/>
            <a:ext cx="756900" cy="68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53" name="Shape 553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554" name="Shape 554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55" name="Shape 555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556" name="Shape 556"/>
          <p:cNvCxnSpPr/>
          <p:nvPr/>
        </p:nvCxnSpPr>
        <p:spPr>
          <a:xfrm flipH="1" rot="10800000">
            <a:off x="3197628" y="1704930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sp>
        <p:nvSpPr>
          <p:cNvPr id="562" name="Shape 562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grpSp>
        <p:nvGrpSpPr>
          <p:cNvPr id="564" name="Shape 564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565" name="Shape 565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566" name="Shape 566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567" name="Shape 567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568" name="Shape 568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569" name="Shape 569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570" name="Shape 570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571" name="Shape 571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572" name="Shape 572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Shape 573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Shape 574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Shape 575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Shape 576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Shape 577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8" name="Shape 578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579" name="Shape 579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80" name="Shape 580"/>
          <p:cNvSpPr/>
          <p:nvPr/>
        </p:nvSpPr>
        <p:spPr>
          <a:xfrm>
            <a:off x="5449377" y="1274900"/>
            <a:ext cx="2016899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11 - </a:t>
            </a: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isita C</a:t>
            </a:r>
          </a:p>
        </p:txBody>
      </p:sp>
      <p:sp>
        <p:nvSpPr>
          <p:cNvPr id="581" name="Shape 581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582" name="Shape 582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583" name="Shape 583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84" name="Shape 584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585" name="Shape 585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86" name="Shape 586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587" name="Shape 587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88" name="Shape 588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589" name="Shape 589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90" name="Shape 590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591" name="Shape 591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92" name="Shape 592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593" name="Shape 593"/>
          <p:cNvCxnSpPr/>
          <p:nvPr/>
        </p:nvCxnSpPr>
        <p:spPr>
          <a:xfrm flipH="1" rot="-5400000">
            <a:off x="3827606" y="3307020"/>
            <a:ext cx="756225" cy="576000"/>
          </a:xfrm>
          <a:prstGeom prst="curvedConnector3">
            <a:avLst>
              <a:gd fmla="val 38843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94" name="Shape 594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595" name="Shape 595"/>
          <p:cNvCxnSpPr/>
          <p:nvPr/>
        </p:nvCxnSpPr>
        <p:spPr>
          <a:xfrm flipH="1" rot="5400000">
            <a:off x="4025083" y="3001059"/>
            <a:ext cx="756900" cy="68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96" name="Shape 596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597" name="Shape 597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98" name="Shape 598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599" name="Shape 599"/>
          <p:cNvCxnSpPr/>
          <p:nvPr/>
        </p:nvCxnSpPr>
        <p:spPr>
          <a:xfrm flipH="1" rot="10800000">
            <a:off x="3197628" y="1704930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00" name="Shape 600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601" name="Shape 601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sp>
        <p:nvSpPr>
          <p:cNvPr id="607" name="Shape 607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grpSp>
        <p:nvGrpSpPr>
          <p:cNvPr id="609" name="Shape 609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610" name="Shape 610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611" name="Shape 611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612" name="Shape 612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613" name="Shape 613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614" name="Shape 614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615" name="Shape 615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616" name="Shape 616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617" name="Shape 617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Shape 618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Shape 619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Shape 620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Shape 621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Shape 622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3" name="Shape 623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624" name="Shape 624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25" name="Shape 625"/>
          <p:cNvSpPr/>
          <p:nvPr/>
        </p:nvSpPr>
        <p:spPr>
          <a:xfrm>
            <a:off x="5449368" y="1274905"/>
            <a:ext cx="3166539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12 - Imprime C, volta para A</a:t>
            </a:r>
          </a:p>
        </p:txBody>
      </p:sp>
      <p:sp>
        <p:nvSpPr>
          <p:cNvPr id="626" name="Shape 626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627" name="Shape 627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628" name="Shape 628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29" name="Shape 629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630" name="Shape 630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31" name="Shape 631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632" name="Shape 632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33" name="Shape 633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634" name="Shape 634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35" name="Shape 635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636" name="Shape 636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37" name="Shape 637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638" name="Shape 638"/>
          <p:cNvCxnSpPr/>
          <p:nvPr/>
        </p:nvCxnSpPr>
        <p:spPr>
          <a:xfrm flipH="1" rot="-5400000">
            <a:off x="3827606" y="3307020"/>
            <a:ext cx="756225" cy="576000"/>
          </a:xfrm>
          <a:prstGeom prst="curvedConnector3">
            <a:avLst>
              <a:gd fmla="val 38843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39" name="Shape 639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640" name="Shape 640"/>
          <p:cNvCxnSpPr/>
          <p:nvPr/>
        </p:nvCxnSpPr>
        <p:spPr>
          <a:xfrm flipH="1" rot="5400000">
            <a:off x="4025083" y="3001059"/>
            <a:ext cx="756900" cy="68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41" name="Shape 641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642" name="Shape 642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43" name="Shape 643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644" name="Shape 644"/>
          <p:cNvCxnSpPr/>
          <p:nvPr/>
        </p:nvCxnSpPr>
        <p:spPr>
          <a:xfrm flipH="1" rot="10800000">
            <a:off x="3197628" y="1704930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45" name="Shape 645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646" name="Shape 646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47" name="Shape 647"/>
          <p:cNvCxnSpPr/>
          <p:nvPr/>
        </p:nvCxnSpPr>
        <p:spPr>
          <a:xfrm rot="10800000">
            <a:off x="3917634" y="1452914"/>
            <a:ext cx="612225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sp>
        <p:nvSpPr>
          <p:cNvPr id="653" name="Shape 653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grpSp>
        <p:nvGrpSpPr>
          <p:cNvPr id="655" name="Shape 655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656" name="Shape 656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657" name="Shape 657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658" name="Shape 658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659" name="Shape 659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660" name="Shape 660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661" name="Shape 661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662" name="Shape 662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663" name="Shape 663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Shape 664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Shape 665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Shape 666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Shape 667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Shape 668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9" name="Shape 669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670" name="Shape 670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71" name="Shape 671"/>
          <p:cNvSpPr/>
          <p:nvPr/>
        </p:nvSpPr>
        <p:spPr>
          <a:xfrm>
            <a:off x="5449368" y="1274905"/>
            <a:ext cx="2744886" cy="9002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Todos os nós visitados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fim da caminhada.</a:t>
            </a:r>
          </a:p>
        </p:txBody>
      </p:sp>
      <p:sp>
        <p:nvSpPr>
          <p:cNvPr id="672" name="Shape 672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673" name="Shape 673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674" name="Shape 674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75" name="Shape 675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676" name="Shape 676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77" name="Shape 677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678" name="Shape 678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79" name="Shape 679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680" name="Shape 680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81" name="Shape 681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682" name="Shape 682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83" name="Shape 683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684" name="Shape 684"/>
          <p:cNvCxnSpPr/>
          <p:nvPr/>
        </p:nvCxnSpPr>
        <p:spPr>
          <a:xfrm flipH="1" rot="-5400000">
            <a:off x="3827606" y="3307020"/>
            <a:ext cx="756225" cy="576000"/>
          </a:xfrm>
          <a:prstGeom prst="curvedConnector3">
            <a:avLst>
              <a:gd fmla="val 38843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85" name="Shape 685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686" name="Shape 686"/>
          <p:cNvCxnSpPr/>
          <p:nvPr/>
        </p:nvCxnSpPr>
        <p:spPr>
          <a:xfrm flipH="1" rot="5400000">
            <a:off x="4025083" y="3001059"/>
            <a:ext cx="756900" cy="68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87" name="Shape 687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688" name="Shape 688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89" name="Shape 689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690" name="Shape 690"/>
          <p:cNvCxnSpPr/>
          <p:nvPr/>
        </p:nvCxnSpPr>
        <p:spPr>
          <a:xfrm flipH="1" rot="10800000">
            <a:off x="3197628" y="1704930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91" name="Shape 691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692" name="Shape 692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93" name="Shape 693"/>
          <p:cNvCxnSpPr/>
          <p:nvPr/>
        </p:nvCxnSpPr>
        <p:spPr>
          <a:xfrm rot="10800000">
            <a:off x="3917634" y="1452914"/>
            <a:ext cx="612225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/>
          <p:nvPr/>
        </p:nvSpPr>
        <p:spPr>
          <a:xfrm>
            <a:off x="0" y="0"/>
            <a:ext cx="9142560" cy="4413239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" name="Shape 700"/>
          <p:cNvSpPr/>
          <p:nvPr/>
        </p:nvSpPr>
        <p:spPr>
          <a:xfrm>
            <a:off x="1018080" y="429840"/>
            <a:ext cx="33569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b="1" i="1"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  <a:r>
              <a:rPr b="1"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1018080" y="1507319"/>
            <a:ext cx="6825240" cy="2138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b="1" lang="pt-BR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o filho da “esquerda”</a:t>
            </a:r>
          </a:p>
          <a:p>
            <a:pPr indent="-342900" lvl="0" marL="342900" marR="0" rtl="0" algn="just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b="1" lang="pt-BR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o filho da “direita”</a:t>
            </a:r>
          </a:p>
          <a:p>
            <a:pPr indent="-342900" lvl="0" marL="342900" marR="0" rtl="0" algn="just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b="1" lang="pt-BR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a “raiz”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0" y="0"/>
            <a:ext cx="9142560" cy="4413239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1018080" y="429840"/>
            <a:ext cx="33569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Percorrendo uma árvore Binária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238760" y="1605960"/>
            <a:ext cx="6825240" cy="2138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Muita operações em árvores binárias necessitam que se percorra todos os nós de suas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pt-BR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b="1" lang="pt-BR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ub-árvores, executando alguma ação ou tratamento em cada nó.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" name="Shape 707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pic>
        <p:nvPicPr>
          <p:cNvPr id="708" name="Shape 7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289439"/>
            <a:ext cx="199080" cy="19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Shape 7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Shape 710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711" name="Shape 711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712" name="Shape 712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713" name="Shape 713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714" name="Shape 714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715" name="Shape 715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716" name="Shape 716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717" name="Shape 717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718" name="Shape 718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719" name="Shape 719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Shape 720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Shape 721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Shape 722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Shape 723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Shape 724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5" name="Shape 725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726" name="Shape 726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727" name="Shape 727"/>
          <p:cNvSpPr/>
          <p:nvPr/>
        </p:nvSpPr>
        <p:spPr>
          <a:xfrm>
            <a:off x="5449376" y="1274900"/>
            <a:ext cx="1649699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1 - </a:t>
            </a: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isita B</a:t>
            </a:r>
          </a:p>
        </p:txBody>
      </p:sp>
      <p:sp>
        <p:nvSpPr>
          <p:cNvPr id="728" name="Shape 728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" name="Shape 734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pic>
        <p:nvPicPr>
          <p:cNvPr id="735" name="Shape 7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289439"/>
            <a:ext cx="199080" cy="19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Shape 7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Shape 737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738" name="Shape 738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739" name="Shape 739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740" name="Shape 740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741" name="Shape 741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742" name="Shape 742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743" name="Shape 743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744" name="Shape 744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745" name="Shape 745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746" name="Shape 746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Shape 747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Shape 748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Shape 749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Shape 750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Shape 751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2" name="Shape 752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753" name="Shape 753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754" name="Shape 754"/>
          <p:cNvSpPr/>
          <p:nvPr/>
        </p:nvSpPr>
        <p:spPr>
          <a:xfrm>
            <a:off x="5449377" y="1274900"/>
            <a:ext cx="181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2 - </a:t>
            </a: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isita D</a:t>
            </a:r>
          </a:p>
        </p:txBody>
      </p:sp>
      <p:sp>
        <p:nvSpPr>
          <p:cNvPr id="755" name="Shape 755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756" name="Shape 756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757" name="Shape 757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3" name="Shape 763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pic>
        <p:nvPicPr>
          <p:cNvPr id="764" name="Shape 7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289439"/>
            <a:ext cx="199080" cy="19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Shape 7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Shape 766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767" name="Shape 767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768" name="Shape 768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769" name="Shape 769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770" name="Shape 770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771" name="Shape 771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772" name="Shape 772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773" name="Shape 773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774" name="Shape 774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775" name="Shape 775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6" name="Shape 776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7" name="Shape 777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8" name="Shape 778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9" name="Shape 779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0" name="Shape 780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1" name="Shape 781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782" name="Shape 782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783" name="Shape 783"/>
          <p:cNvSpPr/>
          <p:nvPr/>
        </p:nvSpPr>
        <p:spPr>
          <a:xfrm>
            <a:off x="5449376" y="1274900"/>
            <a:ext cx="3242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3 - </a:t>
            </a: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mprime D, volta p</a:t>
            </a: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ara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B</a:t>
            </a:r>
          </a:p>
        </p:txBody>
      </p:sp>
      <p:sp>
        <p:nvSpPr>
          <p:cNvPr id="784" name="Shape 784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785" name="Shape 785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786" name="Shape 786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787" name="Shape 787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788" name="Shape 788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" name="Shape 794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pic>
        <p:nvPicPr>
          <p:cNvPr id="795" name="Shape 7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289439"/>
            <a:ext cx="199080" cy="19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Shape 7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Shape 797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798" name="Shape 798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799" name="Shape 799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800" name="Shape 800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801" name="Shape 801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802" name="Shape 802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803" name="Shape 803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804" name="Shape 804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805" name="Shape 805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806" name="Shape 806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Shape 807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Shape 808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Shape 809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Shape 810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Shape 811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12" name="Shape 812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813" name="Shape 813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14" name="Shape 814"/>
          <p:cNvSpPr/>
          <p:nvPr/>
        </p:nvSpPr>
        <p:spPr>
          <a:xfrm>
            <a:off x="5449368" y="1274905"/>
            <a:ext cx="1299346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4 - Visita E</a:t>
            </a:r>
          </a:p>
        </p:txBody>
      </p:sp>
      <p:sp>
        <p:nvSpPr>
          <p:cNvPr id="815" name="Shape 815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816" name="Shape 816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817" name="Shape 817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18" name="Shape 818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819" name="Shape 819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20" name="Shape 820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821" name="Shape 821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" name="Shape 827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pic>
        <p:nvPicPr>
          <p:cNvPr id="828" name="Shape 8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289439"/>
            <a:ext cx="199080" cy="19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Shape 8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Shape 830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831" name="Shape 831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832" name="Shape 832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833" name="Shape 833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834" name="Shape 834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835" name="Shape 835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836" name="Shape 836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837" name="Shape 837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838" name="Shape 838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839" name="Shape 839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0" name="Shape 840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1" name="Shape 841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2" name="Shape 842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3" name="Shape 843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4" name="Shape 844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45" name="Shape 845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846" name="Shape 846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47" name="Shape 847"/>
          <p:cNvSpPr/>
          <p:nvPr/>
        </p:nvSpPr>
        <p:spPr>
          <a:xfrm>
            <a:off x="5449368" y="1274905"/>
            <a:ext cx="1286120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5 - Visita F</a:t>
            </a:r>
          </a:p>
        </p:txBody>
      </p:sp>
      <p:sp>
        <p:nvSpPr>
          <p:cNvPr id="848" name="Shape 848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849" name="Shape 849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850" name="Shape 850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51" name="Shape 851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852" name="Shape 852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53" name="Shape 853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854" name="Shape 854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55" name="Shape 855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856" name="Shape 856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" name="Shape 862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pic>
        <p:nvPicPr>
          <p:cNvPr id="863" name="Shape 8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289439"/>
            <a:ext cx="199080" cy="19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Shape 8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Shape 865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866" name="Shape 866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867" name="Shape 867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868" name="Shape 868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869" name="Shape 869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870" name="Shape 870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871" name="Shape 871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872" name="Shape 872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873" name="Shape 873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874" name="Shape 874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Shape 875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Shape 876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Shape 877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Shape 878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Shape 879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80" name="Shape 880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881" name="Shape 881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82" name="Shape 882"/>
          <p:cNvSpPr/>
          <p:nvPr/>
        </p:nvSpPr>
        <p:spPr>
          <a:xfrm>
            <a:off x="5449376" y="1274900"/>
            <a:ext cx="3236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6 - Imprime F, volta p</a:t>
            </a: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ara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E</a:t>
            </a:r>
          </a:p>
        </p:txBody>
      </p:sp>
      <p:sp>
        <p:nvSpPr>
          <p:cNvPr id="883" name="Shape 883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884" name="Shape 884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885" name="Shape 885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86" name="Shape 886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887" name="Shape 887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88" name="Shape 888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889" name="Shape 889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90" name="Shape 890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891" name="Shape 891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92" name="Shape 892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893" name="Shape 893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9" name="Shape 899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pic>
        <p:nvPicPr>
          <p:cNvPr id="900" name="Shape 9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289439"/>
            <a:ext cx="199080" cy="19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1" name="Shape 9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Shape 902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903" name="Shape 903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904" name="Shape 904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905" name="Shape 905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906" name="Shape 906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907" name="Shape 907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908" name="Shape 908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909" name="Shape 909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910" name="Shape 910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911" name="Shape 911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2" name="Shape 912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3" name="Shape 913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4" name="Shape 914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5" name="Shape 915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Shape 916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17" name="Shape 917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918" name="Shape 918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919" name="Shape 919"/>
          <p:cNvSpPr/>
          <p:nvPr/>
        </p:nvSpPr>
        <p:spPr>
          <a:xfrm>
            <a:off x="5449368" y="1274905"/>
            <a:ext cx="1324593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7 - Visita G</a:t>
            </a:r>
          </a:p>
        </p:txBody>
      </p:sp>
      <p:sp>
        <p:nvSpPr>
          <p:cNvPr id="920" name="Shape 920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921" name="Shape 921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922" name="Shape 922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923" name="Shape 923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924" name="Shape 924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925" name="Shape 925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926" name="Shape 926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927" name="Shape 927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928" name="Shape 928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929" name="Shape 929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930" name="Shape 930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931" name="Shape 931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932" name="Shape 932"/>
          <p:cNvCxnSpPr/>
          <p:nvPr/>
        </p:nvCxnSpPr>
        <p:spPr>
          <a:xfrm flipH="1" rot="-5400000">
            <a:off x="3827606" y="3307020"/>
            <a:ext cx="756225" cy="576000"/>
          </a:xfrm>
          <a:prstGeom prst="curvedConnector3">
            <a:avLst>
              <a:gd fmla="val 38843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8" name="Shape 938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pic>
        <p:nvPicPr>
          <p:cNvPr id="939" name="Shape 9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289439"/>
            <a:ext cx="199080" cy="19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Shape 9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Shape 941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942" name="Shape 942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943" name="Shape 943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944" name="Shape 944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945" name="Shape 945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946" name="Shape 946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947" name="Shape 947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948" name="Shape 948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949" name="Shape 949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950" name="Shape 950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1" name="Shape 951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Shape 952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3" name="Shape 953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4" name="Shape 954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5" name="Shape 955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6" name="Shape 956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957" name="Shape 957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958" name="Shape 958"/>
          <p:cNvSpPr/>
          <p:nvPr/>
        </p:nvSpPr>
        <p:spPr>
          <a:xfrm>
            <a:off x="5449376" y="1274900"/>
            <a:ext cx="3320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8 - Imprime G, volta p</a:t>
            </a: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ara 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</a:t>
            </a:r>
          </a:p>
        </p:txBody>
      </p:sp>
      <p:sp>
        <p:nvSpPr>
          <p:cNvPr id="959" name="Shape 959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960" name="Shape 960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961" name="Shape 961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962" name="Shape 962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963" name="Shape 963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964" name="Shape 964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965" name="Shape 965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966" name="Shape 966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967" name="Shape 967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968" name="Shape 968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969" name="Shape 969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970" name="Shape 970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971" name="Shape 971"/>
          <p:cNvCxnSpPr/>
          <p:nvPr/>
        </p:nvCxnSpPr>
        <p:spPr>
          <a:xfrm flipH="1" rot="-5400000">
            <a:off x="3827606" y="3307020"/>
            <a:ext cx="756225" cy="576000"/>
          </a:xfrm>
          <a:prstGeom prst="curvedConnector3">
            <a:avLst>
              <a:gd fmla="val 38843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972" name="Shape 972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973" name="Shape 973"/>
          <p:cNvCxnSpPr/>
          <p:nvPr/>
        </p:nvCxnSpPr>
        <p:spPr>
          <a:xfrm flipH="1" rot="5400000">
            <a:off x="4025083" y="3001059"/>
            <a:ext cx="756900" cy="68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Shape 978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9" name="Shape 979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pic>
        <p:nvPicPr>
          <p:cNvPr id="980" name="Shape 9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289439"/>
            <a:ext cx="199080" cy="19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1" name="Shape 9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Shape 982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983" name="Shape 983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984" name="Shape 984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985" name="Shape 985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986" name="Shape 986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987" name="Shape 987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988" name="Shape 988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989" name="Shape 989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990" name="Shape 990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991" name="Shape 991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2" name="Shape 992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3" name="Shape 993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4" name="Shape 994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5" name="Shape 995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6" name="Shape 996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97" name="Shape 997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998" name="Shape 998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999" name="Shape 999"/>
          <p:cNvSpPr/>
          <p:nvPr/>
        </p:nvSpPr>
        <p:spPr>
          <a:xfrm>
            <a:off x="5449375" y="1274900"/>
            <a:ext cx="3242099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 – Imprime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E</a:t>
            </a: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volta par</a:t>
            </a: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a 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</a:p>
        </p:txBody>
      </p:sp>
      <p:sp>
        <p:nvSpPr>
          <p:cNvPr id="1000" name="Shape 1000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001" name="Shape 1001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002" name="Shape 1002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003" name="Shape 1003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004" name="Shape 1004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005" name="Shape 1005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006" name="Shape 1006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007" name="Shape 1007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008" name="Shape 1008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009" name="Shape 1009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010" name="Shape 1010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011" name="Shape 1011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012" name="Shape 1012"/>
          <p:cNvCxnSpPr/>
          <p:nvPr/>
        </p:nvCxnSpPr>
        <p:spPr>
          <a:xfrm flipH="1" rot="-5400000">
            <a:off x="3827606" y="3307020"/>
            <a:ext cx="756225" cy="576000"/>
          </a:xfrm>
          <a:prstGeom prst="curvedConnector3">
            <a:avLst>
              <a:gd fmla="val 38843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013" name="Shape 1013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014" name="Shape 1014"/>
          <p:cNvCxnSpPr/>
          <p:nvPr/>
        </p:nvCxnSpPr>
        <p:spPr>
          <a:xfrm flipH="1" rot="5400000">
            <a:off x="4025083" y="3001059"/>
            <a:ext cx="756900" cy="68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015" name="Shape 1015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016" name="Shape 1016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2" name="Shape 1022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pic>
        <p:nvPicPr>
          <p:cNvPr id="1023" name="Shape 10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289439"/>
            <a:ext cx="199080" cy="19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Shape 10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Shape 1025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1026" name="Shape 1026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027" name="Shape 1027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029" name="Shape 1029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030" name="Shape 1030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034" name="Shape 1034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5" name="Shape 1035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6" name="Shape 1036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7" name="Shape 1037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8" name="Shape 1038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9" name="Shape 1039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0" name="Shape 1040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041" name="Shape 1041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042" name="Shape 1042"/>
          <p:cNvSpPr/>
          <p:nvPr/>
        </p:nvSpPr>
        <p:spPr>
          <a:xfrm>
            <a:off x="5449375" y="1274900"/>
            <a:ext cx="3207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 – Imprime B</a:t>
            </a: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volta p</a:t>
            </a: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ara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A</a:t>
            </a:r>
          </a:p>
        </p:txBody>
      </p:sp>
      <p:sp>
        <p:nvSpPr>
          <p:cNvPr id="1043" name="Shape 1043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044" name="Shape 1044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045" name="Shape 1045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046" name="Shape 1046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047" name="Shape 1047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048" name="Shape 1048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049" name="Shape 1049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050" name="Shape 1050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051" name="Shape 1051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052" name="Shape 1052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053" name="Shape 1053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054" name="Shape 1054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055" name="Shape 1055"/>
          <p:cNvCxnSpPr/>
          <p:nvPr/>
        </p:nvCxnSpPr>
        <p:spPr>
          <a:xfrm flipH="1" rot="-5400000">
            <a:off x="3827606" y="3307020"/>
            <a:ext cx="756225" cy="576000"/>
          </a:xfrm>
          <a:prstGeom prst="curvedConnector3">
            <a:avLst>
              <a:gd fmla="val 38843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056" name="Shape 1056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057" name="Shape 1057"/>
          <p:cNvCxnSpPr/>
          <p:nvPr/>
        </p:nvCxnSpPr>
        <p:spPr>
          <a:xfrm flipH="1" rot="5400000">
            <a:off x="4025083" y="3001059"/>
            <a:ext cx="756900" cy="68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058" name="Shape 1058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059" name="Shape 1059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060" name="Shape 1060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061" name="Shape 1061"/>
          <p:cNvCxnSpPr/>
          <p:nvPr/>
        </p:nvCxnSpPr>
        <p:spPr>
          <a:xfrm flipH="1" rot="10800000">
            <a:off x="3197628" y="1704930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0" y="0"/>
            <a:ext cx="9142560" cy="4413239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018080" y="429840"/>
            <a:ext cx="33569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Percorrendo uma árvore Binária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1238760" y="1605960"/>
            <a:ext cx="6825240" cy="2138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54000" lvl="0" marL="254000" marR="0" rtl="0" algn="just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1" lang="pt-BR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Cada nó é “visitado” uma única vez.</a:t>
            </a:r>
          </a:p>
          <a:p>
            <a:pPr indent="0" lvl="0" marL="0" marR="0" rtl="0" algn="just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54000" lvl="0" marL="254000" marR="0" rtl="0" algn="just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1" lang="pt-BR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Isso gera uma sequência linear de nós, cuja ordem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pt-BR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</a:t>
            </a:r>
            <a:r>
              <a:rPr b="1" lang="pt-BR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pende de como a árvore foi percorrida.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Shape 1066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7" name="Shape 1067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pic>
        <p:nvPicPr>
          <p:cNvPr id="1068" name="Shape 10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289439"/>
            <a:ext cx="199080" cy="19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9" name="Shape 10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Shape 1070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1071" name="Shape 1071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072" name="Shape 1072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077" name="Shape 1077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078" name="Shape 1078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079" name="Shape 1079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0" name="Shape 1080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1" name="Shape 1081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2" name="Shape 1082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3" name="Shape 1083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4" name="Shape 1084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85" name="Shape 1085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086" name="Shape 1086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087" name="Shape 1087"/>
          <p:cNvSpPr/>
          <p:nvPr/>
        </p:nvSpPr>
        <p:spPr>
          <a:xfrm>
            <a:off x="5449368" y="1274905"/>
            <a:ext cx="1428372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11 - Visita C</a:t>
            </a:r>
          </a:p>
        </p:txBody>
      </p:sp>
      <p:sp>
        <p:nvSpPr>
          <p:cNvPr id="1088" name="Shape 1088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089" name="Shape 1089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090" name="Shape 1090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091" name="Shape 1091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092" name="Shape 1092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093" name="Shape 1093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094" name="Shape 1094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095" name="Shape 1095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096" name="Shape 1096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097" name="Shape 1097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098" name="Shape 1098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099" name="Shape 1099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100" name="Shape 1100"/>
          <p:cNvCxnSpPr/>
          <p:nvPr/>
        </p:nvCxnSpPr>
        <p:spPr>
          <a:xfrm flipH="1" rot="-5400000">
            <a:off x="3827606" y="3307020"/>
            <a:ext cx="756225" cy="576000"/>
          </a:xfrm>
          <a:prstGeom prst="curvedConnector3">
            <a:avLst>
              <a:gd fmla="val 38843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01" name="Shape 1101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102" name="Shape 1102"/>
          <p:cNvCxnSpPr/>
          <p:nvPr/>
        </p:nvCxnSpPr>
        <p:spPr>
          <a:xfrm flipH="1" rot="5400000">
            <a:off x="4025083" y="3001059"/>
            <a:ext cx="756900" cy="68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03" name="Shape 1103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104" name="Shape 1104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05" name="Shape 1105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106" name="Shape 1106"/>
          <p:cNvCxnSpPr/>
          <p:nvPr/>
        </p:nvCxnSpPr>
        <p:spPr>
          <a:xfrm flipH="1" rot="10800000">
            <a:off x="3197628" y="1704930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07" name="Shape 1107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1108" name="Shape 1108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Shape 1113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4" name="Shape 1114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pic>
        <p:nvPicPr>
          <p:cNvPr id="1115" name="Shape 1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289439"/>
            <a:ext cx="199080" cy="19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6" name="Shape 1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Shape 1117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1118" name="Shape 1118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119" name="Shape 1119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120" name="Shape 1120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121" name="Shape 1121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122" name="Shape 1122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126" name="Shape 1126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7" name="Shape 1127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8" name="Shape 1128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9" name="Shape 1129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0" name="Shape 1130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1" name="Shape 1131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32" name="Shape 1132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133" name="Shape 1133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34" name="Shape 1134"/>
          <p:cNvSpPr/>
          <p:nvPr/>
        </p:nvSpPr>
        <p:spPr>
          <a:xfrm>
            <a:off x="5449368" y="1274905"/>
            <a:ext cx="3166539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12 - Imprime C, volta para A</a:t>
            </a:r>
          </a:p>
        </p:txBody>
      </p:sp>
      <p:sp>
        <p:nvSpPr>
          <p:cNvPr id="1135" name="Shape 1135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136" name="Shape 1136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137" name="Shape 1137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38" name="Shape 1138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139" name="Shape 1139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40" name="Shape 1140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141" name="Shape 1141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42" name="Shape 1142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143" name="Shape 1143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44" name="Shape 1144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145" name="Shape 1145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46" name="Shape 1146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147" name="Shape 1147"/>
          <p:cNvCxnSpPr/>
          <p:nvPr/>
        </p:nvCxnSpPr>
        <p:spPr>
          <a:xfrm flipH="1" rot="-5400000">
            <a:off x="3827606" y="3307020"/>
            <a:ext cx="756225" cy="576000"/>
          </a:xfrm>
          <a:prstGeom prst="curvedConnector3">
            <a:avLst>
              <a:gd fmla="val 38843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48" name="Shape 1148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149" name="Shape 1149"/>
          <p:cNvCxnSpPr/>
          <p:nvPr/>
        </p:nvCxnSpPr>
        <p:spPr>
          <a:xfrm flipH="1" rot="5400000">
            <a:off x="4025083" y="3001059"/>
            <a:ext cx="756900" cy="68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50" name="Shape 1150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151" name="Shape 1151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52" name="Shape 1152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153" name="Shape 1153"/>
          <p:cNvCxnSpPr/>
          <p:nvPr/>
        </p:nvCxnSpPr>
        <p:spPr>
          <a:xfrm flipH="1" rot="10800000">
            <a:off x="3197628" y="1704930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54" name="Shape 1154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1155" name="Shape 1155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156" name="Shape 1156"/>
          <p:cNvCxnSpPr/>
          <p:nvPr/>
        </p:nvCxnSpPr>
        <p:spPr>
          <a:xfrm rot="10800000">
            <a:off x="3917634" y="1452914"/>
            <a:ext cx="612225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Shape 1161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2" name="Shape 1162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pic>
        <p:nvPicPr>
          <p:cNvPr id="1163" name="Shape 1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289439"/>
            <a:ext cx="199080" cy="19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4" name="Shape 11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165" name="Shape 1165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1166" name="Shape 1166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167" name="Shape 1167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174" name="Shape 1174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5" name="Shape 1175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6" name="Shape 1176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7" name="Shape 1177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8" name="Shape 1178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9" name="Shape 1179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80" name="Shape 1180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181" name="Shape 1181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82" name="Shape 1182"/>
          <p:cNvSpPr/>
          <p:nvPr/>
        </p:nvSpPr>
        <p:spPr>
          <a:xfrm>
            <a:off x="5449368" y="1274905"/>
            <a:ext cx="1719173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13 - Imprime A</a:t>
            </a:r>
          </a:p>
        </p:txBody>
      </p:sp>
      <p:sp>
        <p:nvSpPr>
          <p:cNvPr id="1183" name="Shape 1183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184" name="Shape 1184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185" name="Shape 1185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86" name="Shape 1186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187" name="Shape 1187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88" name="Shape 1188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189" name="Shape 1189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90" name="Shape 1190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191" name="Shape 1191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92" name="Shape 1192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193" name="Shape 1193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94" name="Shape 1194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195" name="Shape 1195"/>
          <p:cNvCxnSpPr/>
          <p:nvPr/>
        </p:nvCxnSpPr>
        <p:spPr>
          <a:xfrm flipH="1" rot="-5400000">
            <a:off x="3827606" y="3307020"/>
            <a:ext cx="756225" cy="576000"/>
          </a:xfrm>
          <a:prstGeom prst="curvedConnector3">
            <a:avLst>
              <a:gd fmla="val 38843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96" name="Shape 1196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197" name="Shape 1197"/>
          <p:cNvCxnSpPr/>
          <p:nvPr/>
        </p:nvCxnSpPr>
        <p:spPr>
          <a:xfrm flipH="1" rot="5400000">
            <a:off x="4025083" y="3001059"/>
            <a:ext cx="756900" cy="68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98" name="Shape 1198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199" name="Shape 1199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200" name="Shape 1200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201" name="Shape 1201"/>
          <p:cNvCxnSpPr/>
          <p:nvPr/>
        </p:nvCxnSpPr>
        <p:spPr>
          <a:xfrm flipH="1" rot="10800000">
            <a:off x="3197628" y="1704930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202" name="Shape 1202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1203" name="Shape 1203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204" name="Shape 1204"/>
          <p:cNvCxnSpPr/>
          <p:nvPr/>
        </p:nvCxnSpPr>
        <p:spPr>
          <a:xfrm rot="10800000">
            <a:off x="3917634" y="1452914"/>
            <a:ext cx="612225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Shape 1209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0" name="Shape 1210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pic>
        <p:nvPicPr>
          <p:cNvPr id="1211" name="Shape 1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289439"/>
            <a:ext cx="199080" cy="19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2" name="Shape 12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213" name="Shape 1213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</p:txBody>
      </p:sp>
      <p:grpSp>
        <p:nvGrpSpPr>
          <p:cNvPr id="1214" name="Shape 1214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215" name="Shape 1215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222" name="Shape 1222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3" name="Shape 1223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4" name="Shape 1224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5" name="Shape 1225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6" name="Shape 1226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7" name="Shape 1227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28" name="Shape 1228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229" name="Shape 1229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230" name="Shape 1230"/>
          <p:cNvSpPr/>
          <p:nvPr/>
        </p:nvSpPr>
        <p:spPr>
          <a:xfrm>
            <a:off x="5645239" y="1274905"/>
            <a:ext cx="2744886" cy="9002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Todos os nós visitados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fim da caminhada.</a:t>
            </a:r>
          </a:p>
        </p:txBody>
      </p:sp>
      <p:sp>
        <p:nvSpPr>
          <p:cNvPr id="1231" name="Shape 1231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232" name="Shape 1232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233" name="Shape 1233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234" name="Shape 1234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235" name="Shape 1235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236" name="Shape 1236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237" name="Shape 1237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238" name="Shape 1238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239" name="Shape 1239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240" name="Shape 1240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241" name="Shape 1241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242" name="Shape 1242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243" name="Shape 1243"/>
          <p:cNvCxnSpPr/>
          <p:nvPr/>
        </p:nvCxnSpPr>
        <p:spPr>
          <a:xfrm flipH="1" rot="-5400000">
            <a:off x="3827606" y="3307020"/>
            <a:ext cx="756225" cy="576000"/>
          </a:xfrm>
          <a:prstGeom prst="curvedConnector3">
            <a:avLst>
              <a:gd fmla="val 38843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244" name="Shape 1244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245" name="Shape 1245"/>
          <p:cNvCxnSpPr/>
          <p:nvPr/>
        </p:nvCxnSpPr>
        <p:spPr>
          <a:xfrm flipH="1" rot="5400000">
            <a:off x="4025083" y="3001059"/>
            <a:ext cx="756900" cy="68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246" name="Shape 1246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247" name="Shape 1247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248" name="Shape 1248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249" name="Shape 1249"/>
          <p:cNvCxnSpPr/>
          <p:nvPr/>
        </p:nvCxnSpPr>
        <p:spPr>
          <a:xfrm flipH="1" rot="10800000">
            <a:off x="3197628" y="1704930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250" name="Shape 1250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1251" name="Shape 1251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252" name="Shape 1252"/>
          <p:cNvCxnSpPr/>
          <p:nvPr/>
        </p:nvCxnSpPr>
        <p:spPr>
          <a:xfrm rot="10800000">
            <a:off x="3917634" y="1452914"/>
            <a:ext cx="612225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Shape 1258"/>
          <p:cNvSpPr/>
          <p:nvPr/>
        </p:nvSpPr>
        <p:spPr>
          <a:xfrm>
            <a:off x="0" y="0"/>
            <a:ext cx="9142560" cy="4413239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9" name="Shape 1259"/>
          <p:cNvSpPr/>
          <p:nvPr/>
        </p:nvSpPr>
        <p:spPr>
          <a:xfrm>
            <a:off x="1018080" y="429840"/>
            <a:ext cx="33569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b="1" i="1"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  <a:r>
              <a:rPr b="1"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</a:p>
        </p:txBody>
      </p:sp>
      <p:sp>
        <p:nvSpPr>
          <p:cNvPr id="1260" name="Shape 1260"/>
          <p:cNvSpPr txBox="1"/>
          <p:nvPr/>
        </p:nvSpPr>
        <p:spPr>
          <a:xfrm>
            <a:off x="1018080" y="1507319"/>
            <a:ext cx="6825240" cy="2138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b="1" lang="pt-BR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o filho da “esquerda”</a:t>
            </a:r>
          </a:p>
          <a:p>
            <a:pPr indent="-342900" lvl="0" marL="342900" marR="0" rtl="0" algn="just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b="1" lang="pt-BR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a “raiz”</a:t>
            </a:r>
          </a:p>
          <a:p>
            <a:pPr indent="-342900" lvl="0" marL="342900" marR="0" rtl="0" algn="just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b="1" lang="pt-BR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o filho da “direita”</a:t>
            </a:r>
          </a:p>
          <a:p>
            <a:pPr indent="0" lvl="0" marL="0" marR="0" rtl="0" algn="just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Shape 1265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6" name="Shape 1266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pic>
        <p:nvPicPr>
          <p:cNvPr id="1267" name="Shape 1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289439"/>
            <a:ext cx="199080" cy="19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8" name="Shape 12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269" name="Shape 1269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270" name="Shape 1270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271" name="Shape 1271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278" name="Shape 1278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9" name="Shape 1279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0" name="Shape 1280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Shape 1281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Shape 1282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Shape 1283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84" name="Shape 1284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285" name="Shape 1285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286" name="Shape 1286"/>
          <p:cNvSpPr/>
          <p:nvPr/>
        </p:nvSpPr>
        <p:spPr>
          <a:xfrm>
            <a:off x="5449376" y="1274900"/>
            <a:ext cx="1673399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1 - </a:t>
            </a: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isita B</a:t>
            </a:r>
          </a:p>
        </p:txBody>
      </p:sp>
      <p:sp>
        <p:nvSpPr>
          <p:cNvPr id="1287" name="Shape 1287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</p:spTree>
  </p:cSld>
  <p:clrMapOvr>
    <a:masterClrMapping/>
  </p:clrMapOvr>
  <p:transition spd="slow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Shape 1292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3" name="Shape 1293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pic>
        <p:nvPicPr>
          <p:cNvPr id="1294" name="Shape 1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289439"/>
            <a:ext cx="199080" cy="19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5" name="Shape 12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Shape 1296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297" name="Shape 1297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298" name="Shape 1298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300" name="Shape 1300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301" name="Shape 1301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303" name="Shape 1303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304" name="Shape 1304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305" name="Shape 1305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6" name="Shape 1306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7" name="Shape 1307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8" name="Shape 1308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9" name="Shape 1309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0" name="Shape 1310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11" name="Shape 1311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312" name="Shape 1312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313" name="Shape 1313"/>
          <p:cNvSpPr/>
          <p:nvPr/>
        </p:nvSpPr>
        <p:spPr>
          <a:xfrm>
            <a:off x="5449377" y="1274900"/>
            <a:ext cx="1791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2 - </a:t>
            </a: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isita D</a:t>
            </a:r>
          </a:p>
        </p:txBody>
      </p:sp>
      <p:sp>
        <p:nvSpPr>
          <p:cNvPr id="1314" name="Shape 1314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315" name="Shape 1315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316" name="Shape 1316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Shape 1321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2" name="Shape 1322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pic>
        <p:nvPicPr>
          <p:cNvPr id="1323" name="Shape 13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289439"/>
            <a:ext cx="199080" cy="19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4" name="Shape 13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Shape 1325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326" name="Shape 1326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327" name="Shape 1327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328" name="Shape 1328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330" name="Shape 1330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331" name="Shape 1331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333" name="Shape 1333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334" name="Shape 1334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5" name="Shape 1335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6" name="Shape 1336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7" name="Shape 1337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8" name="Shape 1338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9" name="Shape 1339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40" name="Shape 1340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341" name="Shape 1341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342" name="Shape 1342"/>
          <p:cNvSpPr/>
          <p:nvPr/>
        </p:nvSpPr>
        <p:spPr>
          <a:xfrm>
            <a:off x="5449375" y="1274900"/>
            <a:ext cx="3146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3 - </a:t>
            </a: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mprime D, volta p</a:t>
            </a: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ara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B</a:t>
            </a:r>
          </a:p>
        </p:txBody>
      </p:sp>
      <p:sp>
        <p:nvSpPr>
          <p:cNvPr id="1343" name="Shape 1343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344" name="Shape 1344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345" name="Shape 1345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346" name="Shape 1346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347" name="Shape 1347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Shape 1352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3" name="Shape 1353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pic>
        <p:nvPicPr>
          <p:cNvPr id="1354" name="Shape 13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289439"/>
            <a:ext cx="199080" cy="19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5" name="Shape 13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356" name="Shape 1356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357" name="Shape 1357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358" name="Shape 1358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359" name="Shape 1359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364" name="Shape 1364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365" name="Shape 1365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6" name="Shape 1366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7" name="Shape 1367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8" name="Shape 1368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9" name="Shape 1369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0" name="Shape 1370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1" name="Shape 1371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372" name="Shape 1372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373" name="Shape 1373"/>
          <p:cNvSpPr/>
          <p:nvPr/>
        </p:nvSpPr>
        <p:spPr>
          <a:xfrm>
            <a:off x="5449368" y="1274905"/>
            <a:ext cx="2713819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 – Imprime B</a:t>
            </a: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visita E</a:t>
            </a:r>
          </a:p>
        </p:txBody>
      </p:sp>
      <p:sp>
        <p:nvSpPr>
          <p:cNvPr id="1374" name="Shape 1374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375" name="Shape 1375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376" name="Shape 1376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377" name="Shape 1377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378" name="Shape 1378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379" name="Shape 1379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380" name="Shape 1380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Shape 1385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6" name="Shape 1386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pic>
        <p:nvPicPr>
          <p:cNvPr id="1387" name="Shape 13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289439"/>
            <a:ext cx="199080" cy="19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8" name="Shape 13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389" name="Shape 1389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390" name="Shape 1390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391" name="Shape 1391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392" name="Shape 1392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393" name="Shape 1393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394" name="Shape 1394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395" name="Shape 1395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396" name="Shape 1396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397" name="Shape 1397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398" name="Shape 1398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9" name="Shape 1399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Shape 1400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1" name="Shape 1401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2" name="Shape 1402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3" name="Shape 1403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04" name="Shape 1404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405" name="Shape 1405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406" name="Shape 1406"/>
          <p:cNvSpPr/>
          <p:nvPr/>
        </p:nvSpPr>
        <p:spPr>
          <a:xfrm>
            <a:off x="5449368" y="1274905"/>
            <a:ext cx="1286120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5 - Visita F</a:t>
            </a:r>
          </a:p>
        </p:txBody>
      </p:sp>
      <p:sp>
        <p:nvSpPr>
          <p:cNvPr id="1407" name="Shape 1407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408" name="Shape 1408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409" name="Shape 1409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410" name="Shape 1410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411" name="Shape 1411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412" name="Shape 1412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413" name="Shape 1413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414" name="Shape 1414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415" name="Shape 1415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5A5A5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0" y="0"/>
            <a:ext cx="9142560" cy="4413239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1018080" y="429840"/>
            <a:ext cx="33569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Percorrendo uma árvore Binária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1052705" y="1364660"/>
            <a:ext cx="7038719" cy="23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Podemos percorrer a árvores de 3 formas</a:t>
            </a:r>
          </a:p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(essas são as mais importantes, existem outras)</a:t>
            </a:r>
          </a:p>
          <a:p>
            <a:pPr indent="0" lvl="0" marL="0" marR="0" rtl="0" algn="just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just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b="1" i="1" lang="pt-BR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  <a:p>
            <a:pPr indent="-342900" lvl="0" marL="342900" marR="0" rtl="0" algn="just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b="1" i="1" lang="pt-BR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Pós-Ordem</a:t>
            </a:r>
          </a:p>
          <a:p>
            <a:pPr indent="-342900" lvl="0" marL="342900" marR="0" rtl="0" algn="just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b="1" i="1" lang="pt-BR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  <a:p>
            <a:pPr indent="-342900" lvl="0" marL="342900" marR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Shape 1420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1" name="Shape 1421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pic>
        <p:nvPicPr>
          <p:cNvPr id="1422" name="Shape 14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289439"/>
            <a:ext cx="199080" cy="19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3" name="Shape 14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424" name="Shape 1424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425" name="Shape 1425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426" name="Shape 1426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427" name="Shape 1427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428" name="Shape 1428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429" name="Shape 1429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430" name="Shape 1430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431" name="Shape 1431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432" name="Shape 1432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433" name="Shape 1433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4" name="Shape 1434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5" name="Shape 1435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6" name="Shape 1436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7" name="Shape 1437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8" name="Shape 1438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9" name="Shape 1439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440" name="Shape 1440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441" name="Shape 1441"/>
          <p:cNvSpPr/>
          <p:nvPr/>
        </p:nvSpPr>
        <p:spPr>
          <a:xfrm>
            <a:off x="5449375" y="1274900"/>
            <a:ext cx="3023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6 - Imprime F, volta p</a:t>
            </a: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ara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E</a:t>
            </a:r>
          </a:p>
        </p:txBody>
      </p:sp>
      <p:sp>
        <p:nvSpPr>
          <p:cNvPr id="1442" name="Shape 1442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443" name="Shape 1443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444" name="Shape 1444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445" name="Shape 1445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446" name="Shape 1446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447" name="Shape 1447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448" name="Shape 1448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449" name="Shape 1449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450" name="Shape 1450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451" name="Shape 1451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452" name="Shape 1452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Shape 1457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8" name="Shape 1458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pic>
        <p:nvPicPr>
          <p:cNvPr id="1459" name="Shape 14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289439"/>
            <a:ext cx="199080" cy="19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0" name="Shape 14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461" name="Shape 1461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462" name="Shape 1462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463" name="Shape 1463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465" name="Shape 1465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466" name="Shape 1466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469" name="Shape 1469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470" name="Shape 1470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1" name="Shape 1471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2" name="Shape 1472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Shape 1473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4" name="Shape 1474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5" name="Shape 1475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6" name="Shape 1476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477" name="Shape 1477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478" name="Shape 1478"/>
          <p:cNvSpPr/>
          <p:nvPr/>
        </p:nvSpPr>
        <p:spPr>
          <a:xfrm>
            <a:off x="5449368" y="1274905"/>
            <a:ext cx="2725842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 – Imprime E</a:t>
            </a: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visita G</a:t>
            </a:r>
          </a:p>
        </p:txBody>
      </p:sp>
      <p:sp>
        <p:nvSpPr>
          <p:cNvPr id="1479" name="Shape 1479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480" name="Shape 1480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481" name="Shape 1481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482" name="Shape 1482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483" name="Shape 1483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484" name="Shape 1484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485" name="Shape 1485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486" name="Shape 1486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487" name="Shape 1487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488" name="Shape 1488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489" name="Shape 1489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490" name="Shape 1490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491" name="Shape 1491"/>
          <p:cNvCxnSpPr/>
          <p:nvPr/>
        </p:nvCxnSpPr>
        <p:spPr>
          <a:xfrm flipH="1" rot="-5400000">
            <a:off x="3827606" y="3307020"/>
            <a:ext cx="756225" cy="576000"/>
          </a:xfrm>
          <a:prstGeom prst="curvedConnector3">
            <a:avLst>
              <a:gd fmla="val 38843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Shape 1496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7" name="Shape 1497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pic>
        <p:nvPicPr>
          <p:cNvPr id="1498" name="Shape 14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289439"/>
            <a:ext cx="199080" cy="19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9" name="Shape 14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500" name="Shape 1500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501" name="Shape 1501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502" name="Shape 1502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503" name="Shape 1503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504" name="Shape 1504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506" name="Shape 1506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507" name="Shape 1507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509" name="Shape 1509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0" name="Shape 1510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1" name="Shape 1511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2" name="Shape 1512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Shape 1513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Shape 1514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5" name="Shape 1515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516" name="Shape 1516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517" name="Shape 1517"/>
          <p:cNvSpPr/>
          <p:nvPr/>
        </p:nvSpPr>
        <p:spPr>
          <a:xfrm>
            <a:off x="5449375" y="1274900"/>
            <a:ext cx="3023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8 - Imprime G, volta p</a:t>
            </a: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ara 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</a:t>
            </a:r>
          </a:p>
        </p:txBody>
      </p:sp>
      <p:sp>
        <p:nvSpPr>
          <p:cNvPr id="1518" name="Shape 1518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519" name="Shape 1519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520" name="Shape 1520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521" name="Shape 1521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522" name="Shape 1522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523" name="Shape 1523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524" name="Shape 1524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525" name="Shape 1525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526" name="Shape 1526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527" name="Shape 1527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528" name="Shape 1528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529" name="Shape 1529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530" name="Shape 1530"/>
          <p:cNvCxnSpPr/>
          <p:nvPr/>
        </p:nvCxnSpPr>
        <p:spPr>
          <a:xfrm flipH="1" rot="-5400000">
            <a:off x="3827606" y="3307020"/>
            <a:ext cx="756225" cy="576000"/>
          </a:xfrm>
          <a:prstGeom prst="curvedConnector3">
            <a:avLst>
              <a:gd fmla="val 38843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531" name="Shape 1531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532" name="Shape 1532"/>
          <p:cNvCxnSpPr/>
          <p:nvPr/>
        </p:nvCxnSpPr>
        <p:spPr>
          <a:xfrm flipH="1" rot="5400000">
            <a:off x="4025083" y="3001059"/>
            <a:ext cx="756900" cy="68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Shape 1537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8" name="Shape 1538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pic>
        <p:nvPicPr>
          <p:cNvPr id="1539" name="Shape 15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289439"/>
            <a:ext cx="199080" cy="19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0" name="Shape 15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541" name="Shape 1541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542" name="Shape 1542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543" name="Shape 1543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544" name="Shape 1544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545" name="Shape 1545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546" name="Shape 1546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547" name="Shape 1547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548" name="Shape 1548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549" name="Shape 1549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550" name="Shape 1550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1" name="Shape 1551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2" name="Shape 1552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Shape 1553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Shape 1554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Shape 1555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56" name="Shape 1556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557" name="Shape 1557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558" name="Shape 1558"/>
          <p:cNvSpPr/>
          <p:nvPr/>
        </p:nvSpPr>
        <p:spPr>
          <a:xfrm>
            <a:off x="5449368" y="1274905"/>
            <a:ext cx="1851084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 – Volta para B</a:t>
            </a:r>
          </a:p>
        </p:txBody>
      </p:sp>
      <p:sp>
        <p:nvSpPr>
          <p:cNvPr id="1559" name="Shape 1559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560" name="Shape 1560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561" name="Shape 1561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562" name="Shape 1562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563" name="Shape 1563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564" name="Shape 1564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565" name="Shape 1565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566" name="Shape 1566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567" name="Shape 1567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568" name="Shape 1568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569" name="Shape 1569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570" name="Shape 1570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571" name="Shape 1571"/>
          <p:cNvCxnSpPr/>
          <p:nvPr/>
        </p:nvCxnSpPr>
        <p:spPr>
          <a:xfrm flipH="1" rot="-5400000">
            <a:off x="3827606" y="3307020"/>
            <a:ext cx="756225" cy="576000"/>
          </a:xfrm>
          <a:prstGeom prst="curvedConnector3">
            <a:avLst>
              <a:gd fmla="val 38843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572" name="Shape 1572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573" name="Shape 1573"/>
          <p:cNvCxnSpPr/>
          <p:nvPr/>
        </p:nvCxnSpPr>
        <p:spPr>
          <a:xfrm flipH="1" rot="5400000">
            <a:off x="4025083" y="3001059"/>
            <a:ext cx="756900" cy="68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574" name="Shape 1574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575" name="Shape 1575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Shape 1580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1" name="Shape 1581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pic>
        <p:nvPicPr>
          <p:cNvPr id="1582" name="Shape 15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289439"/>
            <a:ext cx="199080" cy="19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3" name="Shape 15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584" name="Shape 1584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585" name="Shape 1585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586" name="Shape 1586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587" name="Shape 1587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588" name="Shape 1588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589" name="Shape 1589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591" name="Shape 1591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592" name="Shape 1592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593" name="Shape 1593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4" name="Shape 1594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5" name="Shape 1595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6" name="Shape 1596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7" name="Shape 1597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8" name="Shape 1598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99" name="Shape 1599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600" name="Shape 1600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01" name="Shape 1601"/>
          <p:cNvSpPr/>
          <p:nvPr/>
        </p:nvSpPr>
        <p:spPr>
          <a:xfrm>
            <a:off x="5449378" y="1274900"/>
            <a:ext cx="2621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 – Volta p</a:t>
            </a: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ara 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</a:t>
            </a:r>
          </a:p>
        </p:txBody>
      </p:sp>
      <p:sp>
        <p:nvSpPr>
          <p:cNvPr id="1602" name="Shape 1602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603" name="Shape 1603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604" name="Shape 1604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05" name="Shape 1605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606" name="Shape 1606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07" name="Shape 1607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608" name="Shape 1608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09" name="Shape 1609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610" name="Shape 1610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11" name="Shape 1611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612" name="Shape 1612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13" name="Shape 1613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614" name="Shape 1614"/>
          <p:cNvCxnSpPr/>
          <p:nvPr/>
        </p:nvCxnSpPr>
        <p:spPr>
          <a:xfrm flipH="1" rot="-5400000">
            <a:off x="3827606" y="3307020"/>
            <a:ext cx="756225" cy="576000"/>
          </a:xfrm>
          <a:prstGeom prst="curvedConnector3">
            <a:avLst>
              <a:gd fmla="val 38843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15" name="Shape 1615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616" name="Shape 1616"/>
          <p:cNvCxnSpPr/>
          <p:nvPr/>
        </p:nvCxnSpPr>
        <p:spPr>
          <a:xfrm flipH="1" rot="5400000">
            <a:off x="4025083" y="3001059"/>
            <a:ext cx="756900" cy="68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17" name="Shape 1617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618" name="Shape 1618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19" name="Shape 1619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620" name="Shape 1620"/>
          <p:cNvCxnSpPr/>
          <p:nvPr/>
        </p:nvCxnSpPr>
        <p:spPr>
          <a:xfrm flipH="1" rot="10800000">
            <a:off x="3197628" y="1704930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Shape 1625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6" name="Shape 1626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pic>
        <p:nvPicPr>
          <p:cNvPr id="1627" name="Shape 16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289439"/>
            <a:ext cx="199080" cy="19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8" name="Shape 16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629" name="Shape 1629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630" name="Shape 1630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631" name="Shape 1631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632" name="Shape 1632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633" name="Shape 1633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634" name="Shape 1634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636" name="Shape 1636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637" name="Shape 1637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638" name="Shape 1638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9" name="Shape 1639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0" name="Shape 1640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1" name="Shape 1641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2" name="Shape 1642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3" name="Shape 1643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44" name="Shape 1644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645" name="Shape 1645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46" name="Shape 1646"/>
          <p:cNvSpPr/>
          <p:nvPr/>
        </p:nvSpPr>
        <p:spPr>
          <a:xfrm>
            <a:off x="5449368" y="1274905"/>
            <a:ext cx="2825725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 – Imprime A</a:t>
            </a: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visita C</a:t>
            </a:r>
          </a:p>
        </p:txBody>
      </p:sp>
      <p:sp>
        <p:nvSpPr>
          <p:cNvPr id="1647" name="Shape 1647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648" name="Shape 1648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649" name="Shape 1649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50" name="Shape 1650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651" name="Shape 1651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52" name="Shape 1652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653" name="Shape 1653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54" name="Shape 1654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655" name="Shape 1655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56" name="Shape 1656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657" name="Shape 1657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58" name="Shape 1658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659" name="Shape 1659"/>
          <p:cNvCxnSpPr/>
          <p:nvPr/>
        </p:nvCxnSpPr>
        <p:spPr>
          <a:xfrm flipH="1" rot="-5400000">
            <a:off x="3827606" y="3307020"/>
            <a:ext cx="756225" cy="576000"/>
          </a:xfrm>
          <a:prstGeom prst="curvedConnector3">
            <a:avLst>
              <a:gd fmla="val 38843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60" name="Shape 1660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661" name="Shape 1661"/>
          <p:cNvCxnSpPr/>
          <p:nvPr/>
        </p:nvCxnSpPr>
        <p:spPr>
          <a:xfrm flipH="1" rot="5400000">
            <a:off x="4025083" y="3001059"/>
            <a:ext cx="756900" cy="68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62" name="Shape 1662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663" name="Shape 1663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64" name="Shape 1664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665" name="Shape 1665"/>
          <p:cNvCxnSpPr/>
          <p:nvPr/>
        </p:nvCxnSpPr>
        <p:spPr>
          <a:xfrm flipH="1" rot="10800000">
            <a:off x="3197628" y="1704930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66" name="Shape 1666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1667" name="Shape 1667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Shape 1672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3" name="Shape 1673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pic>
        <p:nvPicPr>
          <p:cNvPr id="1674" name="Shape 16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289439"/>
            <a:ext cx="199080" cy="19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5" name="Shape 16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676" name="Shape 1676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677" name="Shape 1677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678" name="Shape 1678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679" name="Shape 1679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680" name="Shape 1680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681" name="Shape 1681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684" name="Shape 1684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685" name="Shape 1685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6" name="Shape 1686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7" name="Shape 1687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8" name="Shape 1688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9" name="Shape 1689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0" name="Shape 1690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91" name="Shape 1691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692" name="Shape 1692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93" name="Shape 1693"/>
          <p:cNvSpPr/>
          <p:nvPr/>
        </p:nvSpPr>
        <p:spPr>
          <a:xfrm>
            <a:off x="5449374" y="1274900"/>
            <a:ext cx="348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12 – Imprime C, volta p</a:t>
            </a: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ara 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</a:t>
            </a:r>
          </a:p>
        </p:txBody>
      </p:sp>
      <p:sp>
        <p:nvSpPr>
          <p:cNvPr id="1694" name="Shape 1694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695" name="Shape 1695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696" name="Shape 1696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97" name="Shape 1697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698" name="Shape 1698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99" name="Shape 1699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700" name="Shape 1700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701" name="Shape 1701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702" name="Shape 1702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703" name="Shape 1703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704" name="Shape 1704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705" name="Shape 1705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706" name="Shape 1706"/>
          <p:cNvCxnSpPr/>
          <p:nvPr/>
        </p:nvCxnSpPr>
        <p:spPr>
          <a:xfrm flipH="1" rot="-5400000">
            <a:off x="3827606" y="3307020"/>
            <a:ext cx="756225" cy="576000"/>
          </a:xfrm>
          <a:prstGeom prst="curvedConnector3">
            <a:avLst>
              <a:gd fmla="val 38843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707" name="Shape 1707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708" name="Shape 1708"/>
          <p:cNvCxnSpPr/>
          <p:nvPr/>
        </p:nvCxnSpPr>
        <p:spPr>
          <a:xfrm flipH="1" rot="5400000">
            <a:off x="4025083" y="3001059"/>
            <a:ext cx="756900" cy="68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709" name="Shape 1709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710" name="Shape 1710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711" name="Shape 1711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712" name="Shape 1712"/>
          <p:cNvCxnSpPr/>
          <p:nvPr/>
        </p:nvCxnSpPr>
        <p:spPr>
          <a:xfrm flipH="1" rot="10800000">
            <a:off x="3197628" y="1704930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713" name="Shape 1713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1714" name="Shape 1714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715" name="Shape 1715"/>
          <p:cNvCxnSpPr/>
          <p:nvPr/>
        </p:nvCxnSpPr>
        <p:spPr>
          <a:xfrm rot="10800000">
            <a:off x="3917634" y="1452914"/>
            <a:ext cx="612225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Shape 1720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1" name="Shape 1721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pic>
        <p:nvPicPr>
          <p:cNvPr id="1722" name="Shape 17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289439"/>
            <a:ext cx="199080" cy="19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3" name="Shape 17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5720" y="4829760"/>
            <a:ext cx="95759" cy="1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724" name="Shape 1724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Ordem</a:t>
            </a:r>
          </a:p>
        </p:txBody>
      </p:sp>
      <p:grpSp>
        <p:nvGrpSpPr>
          <p:cNvPr id="1725" name="Shape 1725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1726" name="Shape 1726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1727" name="Shape 1727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1728" name="Shape 1728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1730" name="Shape 1730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1731" name="Shape 1731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1732" name="Shape 1732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1733" name="Shape 1733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4" name="Shape 1734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5" name="Shape 1735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6" name="Shape 1736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7" name="Shape 1737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8" name="Shape 1738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39" name="Shape 1739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Ubuntu"/>
                <a:buNone/>
              </a:pPr>
              <a:r>
                <a:rPr b="0" i="0" lang="pt-BR" sz="1800" u="none" cap="none" strike="noStrike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1740" name="Shape 1740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741" name="Shape 1741"/>
          <p:cNvSpPr/>
          <p:nvPr/>
        </p:nvSpPr>
        <p:spPr>
          <a:xfrm>
            <a:off x="5516742" y="1274905"/>
            <a:ext cx="2744886" cy="9002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Todos os nós visitados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fim da caminhada.</a:t>
            </a:r>
          </a:p>
        </p:txBody>
      </p:sp>
      <p:sp>
        <p:nvSpPr>
          <p:cNvPr id="1742" name="Shape 1742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1743" name="Shape 1743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1744" name="Shape 1744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745" name="Shape 1745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1746" name="Shape 1746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747" name="Shape 1747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Ubuntu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1748" name="Shape 1748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749" name="Shape 1749"/>
          <p:cNvSpPr/>
          <p:nvPr/>
        </p:nvSpPr>
        <p:spPr>
          <a:xfrm>
            <a:off x="3250968" y="31451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cxnSp>
        <p:nvCxnSpPr>
          <p:cNvPr id="1750" name="Shape 1750"/>
          <p:cNvCxnSpPr/>
          <p:nvPr/>
        </p:nvCxnSpPr>
        <p:spPr>
          <a:xfrm rot="5400000">
            <a:off x="2981111" y="3216926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751" name="Shape 1751"/>
          <p:cNvSpPr/>
          <p:nvPr/>
        </p:nvSpPr>
        <p:spPr>
          <a:xfrm>
            <a:off x="3485918" y="35769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cxnSp>
        <p:nvCxnSpPr>
          <p:cNvPr id="1752" name="Shape 1752"/>
          <p:cNvCxnSpPr/>
          <p:nvPr/>
        </p:nvCxnSpPr>
        <p:spPr>
          <a:xfrm rot="-5400000">
            <a:off x="3233171" y="3469022"/>
            <a:ext cx="828674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753" name="Shape 1753"/>
          <p:cNvSpPr/>
          <p:nvPr/>
        </p:nvSpPr>
        <p:spPr>
          <a:xfrm>
            <a:off x="3998363" y="3491228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cxnSp>
        <p:nvCxnSpPr>
          <p:cNvPr id="1754" name="Shape 1754"/>
          <p:cNvCxnSpPr/>
          <p:nvPr/>
        </p:nvCxnSpPr>
        <p:spPr>
          <a:xfrm flipH="1" rot="-5400000">
            <a:off x="3827606" y="3307020"/>
            <a:ext cx="756225" cy="576000"/>
          </a:xfrm>
          <a:prstGeom prst="curvedConnector3">
            <a:avLst>
              <a:gd fmla="val 38843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755" name="Shape 1755"/>
          <p:cNvSpPr/>
          <p:nvPr/>
        </p:nvSpPr>
        <p:spPr>
          <a:xfrm>
            <a:off x="4402858" y="315912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cxnSp>
        <p:nvCxnSpPr>
          <p:cNvPr id="1756" name="Shape 1756"/>
          <p:cNvCxnSpPr/>
          <p:nvPr/>
        </p:nvCxnSpPr>
        <p:spPr>
          <a:xfrm flipH="1" rot="5400000">
            <a:off x="4025083" y="3001059"/>
            <a:ext cx="756900" cy="68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757" name="Shape 1757"/>
          <p:cNvSpPr/>
          <p:nvPr/>
        </p:nvSpPr>
        <p:spPr>
          <a:xfrm>
            <a:off x="3414163" y="228091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cxnSp>
        <p:nvCxnSpPr>
          <p:cNvPr id="1758" name="Shape 1758"/>
          <p:cNvCxnSpPr/>
          <p:nvPr/>
        </p:nvCxnSpPr>
        <p:spPr>
          <a:xfrm rot="10800000">
            <a:off x="3197544" y="2172864"/>
            <a:ext cx="612225" cy="541125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759" name="Shape 1759"/>
          <p:cNvSpPr/>
          <p:nvPr/>
        </p:nvSpPr>
        <p:spPr>
          <a:xfrm>
            <a:off x="3197628" y="1827529"/>
            <a:ext cx="53847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cxnSp>
        <p:nvCxnSpPr>
          <p:cNvPr id="1760" name="Shape 1760"/>
          <p:cNvCxnSpPr/>
          <p:nvPr/>
        </p:nvCxnSpPr>
        <p:spPr>
          <a:xfrm flipH="1" rot="10800000">
            <a:off x="3197628" y="1704930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761" name="Shape 1761"/>
          <p:cNvSpPr/>
          <p:nvPr/>
        </p:nvSpPr>
        <p:spPr>
          <a:xfrm>
            <a:off x="3774208" y="1719579"/>
            <a:ext cx="669924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cxnSp>
        <p:nvCxnSpPr>
          <p:cNvPr id="1762" name="Shape 1762"/>
          <p:cNvCxnSpPr/>
          <p:nvPr/>
        </p:nvCxnSpPr>
        <p:spPr>
          <a:xfrm>
            <a:off x="3665623" y="1704975"/>
            <a:ext cx="612675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763" name="Shape 1763"/>
          <p:cNvCxnSpPr/>
          <p:nvPr/>
        </p:nvCxnSpPr>
        <p:spPr>
          <a:xfrm rot="10800000">
            <a:off x="3917634" y="1452914"/>
            <a:ext cx="612225" cy="324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0" y="0"/>
            <a:ext cx="9142560" cy="4413239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1018080" y="429840"/>
            <a:ext cx="33569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b="1" i="1"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  <a:r>
              <a:rPr b="1"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1018080" y="1507319"/>
            <a:ext cx="6825240" cy="2138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b="1" lang="pt-BR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a “raiz”</a:t>
            </a:r>
          </a:p>
          <a:p>
            <a:pPr indent="-342900" lvl="0" marL="342900" marR="0" rtl="0" algn="just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b="1" lang="pt-BR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o filho da “esquerda” </a:t>
            </a:r>
          </a:p>
          <a:p>
            <a:pPr indent="-342900" lvl="0" marL="342900" marR="0" rtl="0" algn="just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AutoNum type="arabicPeriod"/>
            </a:pPr>
            <a:r>
              <a:rPr b="1" lang="pt-BR" sz="18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Visita o filho da “direita”</a:t>
            </a:r>
          </a:p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sp>
        <p:nvSpPr>
          <p:cNvPr id="222" name="Shape 222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grpSp>
        <p:nvGrpSpPr>
          <p:cNvPr id="224" name="Shape 224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225" name="Shape 225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232" name="Shape 232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Shape 233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Shape 234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Shape 235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Shape 236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Shape 237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Shape 238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239" name="Shape 239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40" name="Shape 240"/>
          <p:cNvSpPr/>
          <p:nvPr/>
        </p:nvSpPr>
        <p:spPr>
          <a:xfrm>
            <a:off x="5449368" y="1274905"/>
            <a:ext cx="2538243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1 - Imprime A, visita B</a:t>
            </a:r>
          </a:p>
        </p:txBody>
      </p:sp>
      <p:sp>
        <p:nvSpPr>
          <p:cNvPr id="241" name="Shape 241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sp>
        <p:nvSpPr>
          <p:cNvPr id="247" name="Shape 247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grpSp>
        <p:nvGrpSpPr>
          <p:cNvPr id="249" name="Shape 249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250" name="Shape 250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257" name="Shape 257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Shape 258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Shape 259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Shape 260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Shape 261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Shape 262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3" name="Shape 263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264" name="Shape 264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65" name="Shape 265"/>
          <p:cNvSpPr/>
          <p:nvPr/>
        </p:nvSpPr>
        <p:spPr>
          <a:xfrm>
            <a:off x="5449368" y="1274905"/>
            <a:ext cx="2538243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2 - Imprime B, visita D</a:t>
            </a:r>
          </a:p>
        </p:txBody>
      </p:sp>
      <p:sp>
        <p:nvSpPr>
          <p:cNvPr id="266" name="Shape 266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267" name="Shape 267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268" name="Shape 268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sp>
        <p:nvSpPr>
          <p:cNvPr id="274" name="Shape 274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grpSp>
        <p:nvGrpSpPr>
          <p:cNvPr id="276" name="Shape 276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277" name="Shape 277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278" name="Shape 278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279" name="Shape 279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280" name="Shape 280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281" name="Shape 281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282" name="Shape 282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283" name="Shape 283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284" name="Shape 284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Shape 285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Shape 286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Shape 287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Shape 288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Shape 289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0" name="Shape 290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291" name="Shape 291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92" name="Shape 292"/>
          <p:cNvSpPr/>
          <p:nvPr/>
        </p:nvSpPr>
        <p:spPr>
          <a:xfrm>
            <a:off x="5449375" y="1274900"/>
            <a:ext cx="3154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3 - </a:t>
            </a: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mprime D, volta p</a:t>
            </a:r>
            <a:r>
              <a:rPr b="1" lang="pt-BR" sz="1800">
                <a:latin typeface="Ubuntu"/>
                <a:ea typeface="Ubuntu"/>
                <a:cs typeface="Ubuntu"/>
                <a:sym typeface="Ubuntu"/>
              </a:rPr>
              <a:t>ara</a:t>
            </a: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B</a:t>
            </a:r>
          </a:p>
        </p:txBody>
      </p:sp>
      <p:sp>
        <p:nvSpPr>
          <p:cNvPr id="293" name="Shape 293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294" name="Shape 294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295" name="Shape 295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96" name="Shape 296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297" name="Shape 297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8D8D8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199439" y="746640"/>
            <a:ext cx="274643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pt-BR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Pré-ordem</a:t>
            </a:r>
          </a:p>
        </p:txBody>
      </p:sp>
      <p:sp>
        <p:nvSpPr>
          <p:cNvPr id="303" name="Shape 303"/>
          <p:cNvSpPr/>
          <p:nvPr/>
        </p:nvSpPr>
        <p:spPr>
          <a:xfrm>
            <a:off x="0" y="0"/>
            <a:ext cx="9142919" cy="64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411479" y="0"/>
            <a:ext cx="8274599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2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Caminhar</a:t>
            </a:r>
          </a:p>
        </p:txBody>
      </p:sp>
      <p:grpSp>
        <p:nvGrpSpPr>
          <p:cNvPr id="305" name="Shape 305"/>
          <p:cNvGrpSpPr/>
          <p:nvPr/>
        </p:nvGrpSpPr>
        <p:grpSpPr>
          <a:xfrm>
            <a:off x="1973983" y="1201419"/>
            <a:ext cx="3023235" cy="3094988"/>
            <a:chOff x="3175" y="1928"/>
            <a:chExt cx="4761" cy="4873"/>
          </a:xfrm>
        </p:grpSpPr>
        <p:sp>
          <p:nvSpPr>
            <p:cNvPr id="306" name="Shape 306"/>
            <p:cNvSpPr/>
            <p:nvPr/>
          </p:nvSpPr>
          <p:spPr>
            <a:xfrm>
              <a:off x="5443" y="1928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A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4309" y="3061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B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x="3175" y="4309"/>
              <a:ext cx="792" cy="79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FF66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D</a:t>
              </a:r>
            </a:p>
          </p:txBody>
        </p:sp>
        <p:sp>
          <p:nvSpPr>
            <p:cNvPr id="309" name="Shape 309"/>
            <p:cNvSpPr/>
            <p:nvPr/>
          </p:nvSpPr>
          <p:spPr>
            <a:xfrm>
              <a:off x="6802" y="283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C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5668" y="43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E</a:t>
              </a:r>
            </a:p>
          </p:txBody>
        </p:sp>
        <p:sp>
          <p:nvSpPr>
            <p:cNvPr id="311" name="Shape 311"/>
            <p:cNvSpPr/>
            <p:nvPr/>
          </p:nvSpPr>
          <p:spPr>
            <a:xfrm>
              <a:off x="4761" y="6009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F</a:t>
              </a:r>
            </a:p>
          </p:txBody>
        </p:sp>
        <p:sp>
          <p:nvSpPr>
            <p:cNvPr id="312" name="Shape 312"/>
            <p:cNvSpPr/>
            <p:nvPr/>
          </p:nvSpPr>
          <p:spPr>
            <a:xfrm>
              <a:off x="7143" y="5895"/>
              <a:ext cx="792" cy="7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G</a:t>
              </a:r>
            </a:p>
          </p:txBody>
        </p:sp>
        <p:cxnSp>
          <p:nvCxnSpPr>
            <p:cNvPr id="313" name="Shape 313"/>
            <p:cNvCxnSpPr/>
            <p:nvPr/>
          </p:nvCxnSpPr>
          <p:spPr>
            <a:xfrm flipH="1">
              <a:off x="4989" y="2607"/>
              <a:ext cx="566" cy="5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Shape 314"/>
            <p:cNvCxnSpPr/>
            <p:nvPr/>
          </p:nvCxnSpPr>
          <p:spPr>
            <a:xfrm flipH="1">
              <a:off x="3855" y="3741"/>
              <a:ext cx="566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Shape 315"/>
            <p:cNvCxnSpPr/>
            <p:nvPr/>
          </p:nvCxnSpPr>
          <p:spPr>
            <a:xfrm>
              <a:off x="6236" y="2494"/>
              <a:ext cx="680" cy="45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Shape 316"/>
            <p:cNvCxnSpPr/>
            <p:nvPr/>
          </p:nvCxnSpPr>
          <p:spPr>
            <a:xfrm>
              <a:off x="4988" y="3741"/>
              <a:ext cx="793" cy="68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Shape 317"/>
            <p:cNvCxnSpPr/>
            <p:nvPr/>
          </p:nvCxnSpPr>
          <p:spPr>
            <a:xfrm flipH="1">
              <a:off x="5328" y="5102"/>
              <a:ext cx="566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Shape 318"/>
            <p:cNvCxnSpPr/>
            <p:nvPr/>
          </p:nvCxnSpPr>
          <p:spPr>
            <a:xfrm>
              <a:off x="6350" y="4988"/>
              <a:ext cx="1019" cy="9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9" name="Shape 319"/>
            <p:cNvSpPr/>
            <p:nvPr/>
          </p:nvSpPr>
          <p:spPr>
            <a:xfrm>
              <a:off x="4745" y="2044"/>
              <a:ext cx="583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pt-BR" sz="1800">
                  <a:solidFill>
                    <a:srgbClr val="000000"/>
                  </a:solidFill>
                  <a:latin typeface="Ubuntu"/>
                  <a:ea typeface="Ubuntu"/>
                  <a:cs typeface="Ubuntu"/>
                  <a:sym typeface="Ubuntu"/>
                </a:rPr>
                <a:t> </a:t>
              </a:r>
            </a:p>
          </p:txBody>
        </p:sp>
      </p:grpSp>
      <p:cxnSp>
        <p:nvCxnSpPr>
          <p:cNvPr id="320" name="Shape 320"/>
          <p:cNvCxnSpPr/>
          <p:nvPr/>
        </p:nvCxnSpPr>
        <p:spPr>
          <a:xfrm flipH="1">
            <a:off x="2945488" y="1452879"/>
            <a:ext cx="468674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21" name="Shape 321"/>
          <p:cNvSpPr/>
          <p:nvPr/>
        </p:nvSpPr>
        <p:spPr>
          <a:xfrm>
            <a:off x="5449368" y="1274905"/>
            <a:ext cx="1299346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4 - Visita E</a:t>
            </a:r>
          </a:p>
        </p:txBody>
      </p:sp>
      <p:sp>
        <p:nvSpPr>
          <p:cNvPr id="322" name="Shape 322"/>
          <p:cNvSpPr/>
          <p:nvPr/>
        </p:nvSpPr>
        <p:spPr>
          <a:xfrm>
            <a:off x="2938829" y="1293054"/>
            <a:ext cx="370839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 </a:t>
            </a:r>
          </a:p>
        </p:txBody>
      </p:sp>
      <p:sp>
        <p:nvSpPr>
          <p:cNvPr id="323" name="Shape 323"/>
          <p:cNvSpPr/>
          <p:nvPr/>
        </p:nvSpPr>
        <p:spPr>
          <a:xfrm>
            <a:off x="2170833" y="1995169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cxnSp>
        <p:nvCxnSpPr>
          <p:cNvPr id="324" name="Shape 324"/>
          <p:cNvCxnSpPr/>
          <p:nvPr/>
        </p:nvCxnSpPr>
        <p:spPr>
          <a:xfrm rot="5400000">
            <a:off x="2153398" y="2172579"/>
            <a:ext cx="612675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25" name="Shape 325"/>
          <p:cNvSpPr/>
          <p:nvPr/>
        </p:nvSpPr>
        <p:spPr>
          <a:xfrm>
            <a:off x="2602633" y="264096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cxnSp>
        <p:nvCxnSpPr>
          <p:cNvPr id="326" name="Shape 326"/>
          <p:cNvCxnSpPr/>
          <p:nvPr/>
        </p:nvCxnSpPr>
        <p:spPr>
          <a:xfrm rot="-5400000">
            <a:off x="2441651" y="2460887"/>
            <a:ext cx="540449" cy="468674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27" name="Shape 327"/>
          <p:cNvSpPr/>
          <p:nvPr/>
        </p:nvSpPr>
        <p:spPr>
          <a:xfrm>
            <a:off x="3106823" y="2497454"/>
            <a:ext cx="306705" cy="346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2945533" y="2425064"/>
            <a:ext cx="612675" cy="540449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