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1" r:id="rId6"/>
  </p:sldMasterIdLst>
  <p:notesMasterIdLst>
    <p:notesMasterId r:id="rId11"/>
  </p:notesMasterIdLst>
  <p:sldIdLst>
    <p:sldId id="515" r:id="rId7"/>
    <p:sldId id="257" r:id="rId8"/>
    <p:sldId id="258" r:id="rId9"/>
    <p:sldId id="259" r:id="rId10"/>
    <p:sldId id="507" r:id="rId12"/>
    <p:sldId id="509" r:id="rId13"/>
    <p:sldId id="513" r:id="rId14"/>
    <p:sldId id="514" r:id="rId15"/>
    <p:sldId id="277" r:id="rId16"/>
    <p:sldId id="278" r:id="rId17"/>
    <p:sldId id="295" r:id="rId18"/>
    <p:sldId id="261" r:id="rId19"/>
    <p:sldId id="671" r:id="rId20"/>
    <p:sldId id="672" r:id="rId21"/>
    <p:sldId id="841" r:id="rId22"/>
    <p:sldId id="307" r:id="rId23"/>
    <p:sldId id="1024" r:id="rId24"/>
    <p:sldId id="1025" r:id="rId25"/>
    <p:sldId id="753" r:id="rId26"/>
    <p:sldId id="834" r:id="rId27"/>
    <p:sldId id="754" r:id="rId28"/>
    <p:sldId id="833" r:id="rId29"/>
    <p:sldId id="835" r:id="rId30"/>
    <p:sldId id="836" r:id="rId31"/>
    <p:sldId id="837" r:id="rId32"/>
    <p:sldId id="843" r:id="rId33"/>
    <p:sldId id="839" r:id="rId34"/>
    <p:sldId id="844" r:id="rId35"/>
    <p:sldId id="846" r:id="rId36"/>
    <p:sldId id="847" r:id="rId37"/>
    <p:sldId id="850" r:id="rId38"/>
    <p:sldId id="853" r:id="rId39"/>
    <p:sldId id="854" r:id="rId40"/>
    <p:sldId id="262" r:id="rId41"/>
    <p:sldId id="375" r:id="rId42"/>
    <p:sldId id="376" r:id="rId43"/>
    <p:sldId id="374" r:id="rId44"/>
    <p:sldId id="377" r:id="rId45"/>
    <p:sldId id="378" r:id="rId46"/>
    <p:sldId id="400" r:id="rId47"/>
    <p:sldId id="380" r:id="rId48"/>
    <p:sldId id="382" r:id="rId49"/>
    <p:sldId id="381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440" r:id="rId67"/>
    <p:sldId id="427" r:id="rId68"/>
    <p:sldId id="430" r:id="rId69"/>
    <p:sldId id="428" r:id="rId70"/>
    <p:sldId id="429" r:id="rId71"/>
    <p:sldId id="431" r:id="rId72"/>
    <p:sldId id="432" r:id="rId73"/>
    <p:sldId id="637" r:id="rId74"/>
    <p:sldId id="638" r:id="rId75"/>
    <p:sldId id="436" r:id="rId76"/>
    <p:sldId id="639" r:id="rId77"/>
    <p:sldId id="437" r:id="rId78"/>
    <p:sldId id="438" r:id="rId79"/>
    <p:sldId id="439" r:id="rId80"/>
    <p:sldId id="927" r:id="rId81"/>
    <p:sldId id="928" r:id="rId82"/>
    <p:sldId id="929" r:id="rId83"/>
    <p:sldId id="930" r:id="rId84"/>
    <p:sldId id="931" r:id="rId85"/>
    <p:sldId id="932" r:id="rId86"/>
    <p:sldId id="933" r:id="rId87"/>
    <p:sldId id="934" r:id="rId88"/>
    <p:sldId id="935" r:id="rId89"/>
    <p:sldId id="936" r:id="rId90"/>
    <p:sldId id="937" r:id="rId91"/>
    <p:sldId id="938" r:id="rId92"/>
    <p:sldId id="939" r:id="rId93"/>
    <p:sldId id="940" r:id="rId94"/>
    <p:sldId id="941" r:id="rId95"/>
    <p:sldId id="942" r:id="rId96"/>
    <p:sldId id="943" r:id="rId97"/>
    <p:sldId id="944" r:id="rId98"/>
    <p:sldId id="945" r:id="rId99"/>
    <p:sldId id="946" r:id="rId100"/>
    <p:sldId id="947" r:id="rId101"/>
    <p:sldId id="948" r:id="rId102"/>
    <p:sldId id="949" r:id="rId103"/>
    <p:sldId id="950" r:id="rId104"/>
    <p:sldId id="951" r:id="rId105"/>
    <p:sldId id="952" r:id="rId106"/>
    <p:sldId id="953" r:id="rId107"/>
    <p:sldId id="954" r:id="rId108"/>
    <p:sldId id="955" r:id="rId109"/>
    <p:sldId id="956" r:id="rId110"/>
    <p:sldId id="957" r:id="rId111"/>
    <p:sldId id="958" r:id="rId112"/>
    <p:sldId id="959" r:id="rId113"/>
    <p:sldId id="960" r:id="rId114"/>
    <p:sldId id="961" r:id="rId115"/>
    <p:sldId id="962" r:id="rId116"/>
    <p:sldId id="963" r:id="rId117"/>
    <p:sldId id="964" r:id="rId118"/>
    <p:sldId id="965" r:id="rId119"/>
    <p:sldId id="966" r:id="rId120"/>
    <p:sldId id="967" r:id="rId121"/>
    <p:sldId id="968" r:id="rId122"/>
    <p:sldId id="969" r:id="rId123"/>
    <p:sldId id="970" r:id="rId124"/>
    <p:sldId id="971" r:id="rId125"/>
    <p:sldId id="972" r:id="rId126"/>
    <p:sldId id="973" r:id="rId127"/>
    <p:sldId id="266" r:id="rId128"/>
    <p:sldId id="516" r:id="rId129"/>
    <p:sldId id="517" r:id="rId130"/>
    <p:sldId id="757" r:id="rId131"/>
    <p:sldId id="520" r:id="rId132"/>
    <p:sldId id="758" r:id="rId133"/>
    <p:sldId id="999" r:id="rId134"/>
    <p:sldId id="996" r:id="rId135"/>
    <p:sldId id="997" r:id="rId136"/>
    <p:sldId id="998" r:id="rId137"/>
    <p:sldId id="1000" r:id="rId138"/>
    <p:sldId id="1001" r:id="rId139"/>
    <p:sldId id="1004" r:id="rId140"/>
    <p:sldId id="1002" r:id="rId141"/>
    <p:sldId id="1019" r:id="rId142"/>
    <p:sldId id="1020" r:id="rId143"/>
    <p:sldId id="1021" r:id="rId144"/>
    <p:sldId id="1022" r:id="rId145"/>
    <p:sldId id="268" r:id="rId146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8A26"/>
    <a:srgbClr val="1E6261"/>
    <a:srgbClr val="1F2DA8"/>
    <a:srgbClr val="95959C"/>
    <a:srgbClr val="262626"/>
    <a:srgbClr val="3A4BB4"/>
    <a:srgbClr val="232F73"/>
    <a:srgbClr val="6152A5"/>
    <a:srgbClr val="1F1F21"/>
    <a:srgbClr val="979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1828419" cy="182841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" Type="http://schemas.openxmlformats.org/officeDocument/2006/relationships/slide" Target="slides/slide3.xml"/><Relationship Id="rId89" Type="http://schemas.openxmlformats.org/officeDocument/2006/relationships/slide" Target="slides/slide82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slide" Target="slides/slide2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9" Type="http://schemas.openxmlformats.org/officeDocument/2006/relationships/tableStyles" Target="tableStyles.xml"/><Relationship Id="rId148" Type="http://schemas.openxmlformats.org/officeDocument/2006/relationships/viewProps" Target="viewProps.xml"/><Relationship Id="rId147" Type="http://schemas.openxmlformats.org/officeDocument/2006/relationships/presProps" Target="presProps.xml"/><Relationship Id="rId146" Type="http://schemas.openxmlformats.org/officeDocument/2006/relationships/slide" Target="slides/slide139.xml"/><Relationship Id="rId145" Type="http://schemas.openxmlformats.org/officeDocument/2006/relationships/slide" Target="slides/slide138.xml"/><Relationship Id="rId144" Type="http://schemas.openxmlformats.org/officeDocument/2006/relationships/slide" Target="slides/slide137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14" Type="http://schemas.openxmlformats.org/officeDocument/2006/relationships/slide" Target="slides/slide7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" Type="http://schemas.openxmlformats.org/officeDocument/2006/relationships/slide" Target="slides/slide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" Type="http://schemas.openxmlformats.org/officeDocument/2006/relationships/slide" Target="slides/slide5.xml"/><Relationship Id="rId119" Type="http://schemas.openxmlformats.org/officeDocument/2006/relationships/slide" Target="slides/slide112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4" Type="http://schemas.openxmlformats.org/officeDocument/2006/relationships/slide" Target="slides/slide107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110" Type="http://schemas.openxmlformats.org/officeDocument/2006/relationships/slide" Target="slides/slide103.xml"/><Relationship Id="rId11" Type="http://schemas.openxmlformats.org/officeDocument/2006/relationships/notesMaster" Target="notesMasters/notesMaster1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padrão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0" name="Shape 18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8" name="Shape 18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6" name="Shape 19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4" name="Shape 2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2" name="Shape 212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9" name="Shape 2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44" name="Shape 24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71" name="Shape 27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00" name="Shape 30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31" name="Shape 33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64" name="Shape 36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99" name="Shape 39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36" name="Shape 43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75" name="Shape 47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16" name="Shape 51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59" name="Shape 5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04" name="Shape 6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50" name="Shape 65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97" name="Shape 697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04" name="Shape 7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31" name="Shape 73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60" name="Shape 76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91" name="Shape 79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24" name="Shape 82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59" name="Shape 8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96" name="Shape 89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35" name="Shape 93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76" name="Shape 97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19" name="Shape 10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64" name="Shape 106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11" name="Shape 111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59" name="Shape 11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07" name="Shape 1207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56" name="Shape 125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63" name="Shape 126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90" name="Shape 129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19" name="Shape 13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50" name="Shape 135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hape 138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83" name="Shape 138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18" name="Shape 141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55" name="Shape 145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94" name="Shape 149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535" name="Shape 153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578" name="Shape 157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623" name="Shape 162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670" name="Shape 167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718" name="Shape 171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charset="0"/>
              <a:buNone/>
              <a:defRPr sz="45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1" name="Shape 111"/>
          <p:cNvSpPr txBox="1"/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 charset="0"/>
              <a:buNone/>
              <a:defRPr sz="18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5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2" name="Shape 112"/>
          <p:cNvSpPr txBox="1"/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3" name="Shape 113"/>
          <p:cNvSpPr txBox="1"/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4" name="Shape 114"/>
          <p:cNvSpPr txBox="1"/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395640" y="462924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Presenter's name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4" name="Shape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533520" y="307080"/>
            <a:ext cx="1138320" cy="149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tIns="91440" bIns="9144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2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3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4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8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9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0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3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4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8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11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l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Árvores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1584">
        <p:strips dir="rd"/>
      </p:transition>
    </mc:Choice>
    <mc:Fallback>
      <p:transition spd="slow" advTm="1584"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995" y="4677410"/>
            <a:ext cx="96520" cy="106045"/>
          </a:xfrm>
          <a:prstGeom prst="rect">
            <a:avLst/>
          </a:prstGeom>
          <a:ln>
            <a:noFill/>
          </a:ln>
        </p:spPr>
      </p:pic>
      <p:grpSp>
        <p:nvGrpSpPr>
          <p:cNvPr id="8" name="Grupo 7"/>
          <p:cNvGrpSpPr/>
          <p:nvPr/>
        </p:nvGrpSpPr>
        <p:grpSpPr>
          <a:xfrm>
            <a:off x="4960620" y="866140"/>
            <a:ext cx="3749040" cy="4013200"/>
            <a:chOff x="7812" y="1364"/>
            <a:chExt cx="5904" cy="6320"/>
          </a:xfrm>
        </p:grpSpPr>
        <p:sp>
          <p:nvSpPr>
            <p:cNvPr id="14" name="TextBox 13"/>
            <p:cNvSpPr txBox="1"/>
            <p:nvPr/>
          </p:nvSpPr>
          <p:spPr>
            <a:xfrm>
              <a:off x="7812" y="1364"/>
              <a:ext cx="5905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de conjuntos)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59" name="Grupo 58"/>
            <p:cNvGrpSpPr/>
            <p:nvPr/>
          </p:nvGrpSpPr>
          <p:grpSpPr>
            <a:xfrm rot="0">
              <a:off x="7902" y="2234"/>
              <a:ext cx="5798" cy="5450"/>
              <a:chOff x="7902" y="2474"/>
              <a:chExt cx="5798" cy="545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7902" y="2474"/>
                <a:ext cx="5799" cy="545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10050" y="2962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183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66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1436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906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1222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782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1519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349" y="3839"/>
                <a:ext cx="1439" cy="227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12158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10006" y="3663"/>
                <a:ext cx="3084" cy="404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236" y="4826"/>
                <a:ext cx="1986" cy="239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844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9788" y="2733"/>
                <a:ext cx="1040" cy="108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0489" y="5896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11385" y="5871"/>
                <a:ext cx="7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3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21640" y="866140"/>
            <a:ext cx="3581400" cy="3612515"/>
            <a:chOff x="664" y="1364"/>
            <a:chExt cx="5640" cy="5689"/>
          </a:xfrm>
        </p:grpSpPr>
        <p:sp>
          <p:nvSpPr>
            <p:cNvPr id="4" name="TextBox 3"/>
            <p:cNvSpPr txBox="1"/>
            <p:nvPr/>
          </p:nvSpPr>
          <p:spPr>
            <a:xfrm>
              <a:off x="664" y="1364"/>
              <a:ext cx="5641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hierárquica)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1762" y="2487"/>
              <a:ext cx="3445" cy="4567"/>
              <a:chOff x="3424" y="2040"/>
              <a:chExt cx="3445" cy="4567"/>
            </a:xfrm>
          </p:grpSpPr>
          <p:cxnSp>
            <p:nvCxnSpPr>
              <p:cNvPr id="5" name="Conector Reto 4"/>
              <p:cNvCxnSpPr>
                <a:stCxn id="11" idx="3"/>
              </p:cNvCxnSpPr>
              <p:nvPr/>
            </p:nvCxnSpPr>
            <p:spPr>
              <a:xfrm flipH="1">
                <a:off x="3768" y="2731"/>
                <a:ext cx="878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>
                <a:stCxn id="11" idx="5"/>
              </p:cNvCxnSpPr>
              <p:nvPr/>
            </p:nvCxnSpPr>
            <p:spPr>
              <a:xfrm>
                <a:off x="5231" y="2731"/>
                <a:ext cx="866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/>
              <p:cNvSpPr/>
              <p:nvPr/>
            </p:nvSpPr>
            <p:spPr>
              <a:xfrm>
                <a:off x="4525" y="204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12" name="Conector Reto 11"/>
              <p:cNvCxnSpPr/>
              <p:nvPr/>
            </p:nvCxnSpPr>
            <p:spPr>
              <a:xfrm flipH="1">
                <a:off x="5488" y="3848"/>
                <a:ext cx="413" cy="1156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6173" y="3868"/>
                <a:ext cx="436" cy="112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>
                <a:off x="5710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18" name="Conector Reto 17"/>
              <p:cNvCxnSpPr/>
              <p:nvPr/>
            </p:nvCxnSpPr>
            <p:spPr>
              <a:xfrm>
                <a:off x="3880" y="3829"/>
                <a:ext cx="405" cy="116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/>
              <p:cNvSpPr/>
              <p:nvPr/>
            </p:nvSpPr>
            <p:spPr>
              <a:xfrm>
                <a:off x="3424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 flipH="1">
                <a:off x="4955" y="5131"/>
                <a:ext cx="440" cy="1099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5609" y="5111"/>
                <a:ext cx="467" cy="1108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517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395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229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4685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5672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existem outras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Shape 9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Shape 94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42" name="Shape 94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43" name="Shape 94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45" name="Shape 94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46" name="Shape 94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50" name="Shape 95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Shape 95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Shape 95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Shape 95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Shape 95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Shape 95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Shape 95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57" name="Shape 95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58" name="Shape 958"/>
          <p:cNvSpPr/>
          <p:nvPr/>
        </p:nvSpPr>
        <p:spPr>
          <a:xfrm>
            <a:off x="5449376" y="1274900"/>
            <a:ext cx="3320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959" name="Shape 95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60" name="Shape 96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961" name="Shape 96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2" name="Shape 96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963" name="Shape 96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4" name="Shape 96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965" name="Shape 96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6" name="Shape 96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967" name="Shape 96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8" name="Shape 96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969" name="Shape 96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70" name="Shape 97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971" name="Shape 97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72" name="Shape 972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973" name="Shape 973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Shape 9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83" name="Shape 983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84" name="Shape 984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86" name="Shape 986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87" name="Shape 987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88" name="Shape 988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89" name="Shape 989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90" name="Shape 990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91" name="Shape 991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Shape 992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Shape 993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Shape 994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Shape 995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Shape 996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7" name="Shape 997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98" name="Shape 998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9" name="Shape 999"/>
          <p:cNvSpPr/>
          <p:nvPr/>
        </p:nvSpPr>
        <p:spPr>
          <a:xfrm>
            <a:off x="5449375" y="1274900"/>
            <a:ext cx="32420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– Imprime E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volta par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</a:p>
        </p:txBody>
      </p:sp>
      <p:sp>
        <p:nvSpPr>
          <p:cNvPr id="1000" name="Shape 1000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01" name="Shape 1001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02" name="Shape 1002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3" name="Shape 1003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04" name="Shape 1004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5" name="Shape 1005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06" name="Shape 1006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7" name="Shape 1007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08" name="Shape 1008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9" name="Shape 1009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10" name="Shape 1010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1" name="Shape 1011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012" name="Shape 1012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3" name="Shape 1013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014" name="Shape 1014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5" name="Shape 1015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016" name="Shape 1016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Shape 10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Shape 102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026" name="Shape 102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027" name="Shape 102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034" name="Shape 103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Shape 103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Shape 103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Shape 103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Shape 103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Shape 103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0" name="Shape 104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041" name="Shape 104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2" name="Shape 1042"/>
          <p:cNvSpPr/>
          <p:nvPr/>
        </p:nvSpPr>
        <p:spPr>
          <a:xfrm>
            <a:off x="5449375" y="1274900"/>
            <a:ext cx="32079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– Imprime B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</a:t>
            </a:r>
          </a:p>
        </p:txBody>
      </p:sp>
      <p:sp>
        <p:nvSpPr>
          <p:cNvPr id="1043" name="Shape 104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44" name="Shape 104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45" name="Shape 104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6" name="Shape 104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47" name="Shape 104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8" name="Shape 104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49" name="Shape 104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0" name="Shape 105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51" name="Shape 105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2" name="Shape 105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53" name="Shape 105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4" name="Shape 1054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055" name="Shape 1055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6" name="Shape 1056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057" name="Shape 1057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8" name="Shape 1058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059" name="Shape 1059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60" name="Shape 1060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061" name="Shape 1061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Shape 106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Shape 107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071" name="Shape 107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072" name="Shape 107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079" name="Shape 107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Shape 108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Shape 108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Shape 108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Shape 108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Shape 108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5" name="Shape 108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086" name="Shape 108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87" name="Shape 1087"/>
          <p:cNvSpPr/>
          <p:nvPr/>
        </p:nvSpPr>
        <p:spPr>
          <a:xfrm>
            <a:off x="5449368" y="1274905"/>
            <a:ext cx="142837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11 - Visita C</a:t>
            </a:r>
          </a:p>
        </p:txBody>
      </p:sp>
      <p:sp>
        <p:nvSpPr>
          <p:cNvPr id="1088" name="Shape 108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89" name="Shape 108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90" name="Shape 109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1" name="Shape 109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92" name="Shape 109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3" name="Shape 109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94" name="Shape 109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5" name="Shape 109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96" name="Shape 109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7" name="Shape 109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98" name="Shape 109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9" name="Shape 109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00" name="Shape 110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1" name="Shape 110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02" name="Shape 110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3" name="Shape 1103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04" name="Shape 1104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5" name="Shape 1105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106" name="Shape 1106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7" name="Shape 1107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108" name="Shape 1108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" name="Shape 11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Shape 111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118" name="Shape 111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119" name="Shape 111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126" name="Shape 112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Shape 112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Shape 112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Shape 112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Shape 113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Shape 113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2" name="Shape 113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133" name="Shape 113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34" name="Shape 1134"/>
          <p:cNvSpPr/>
          <p:nvPr/>
        </p:nvSpPr>
        <p:spPr>
          <a:xfrm>
            <a:off x="5449368" y="1274905"/>
            <a:ext cx="316653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12 - Imprime C, volta para A</a:t>
            </a:r>
          </a:p>
        </p:txBody>
      </p:sp>
      <p:sp>
        <p:nvSpPr>
          <p:cNvPr id="1135" name="Shape 113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136" name="Shape 113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137" name="Shape 113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38" name="Shape 1138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139" name="Shape 1139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0" name="Shape 1140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141" name="Shape 1141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2" name="Shape 1142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143" name="Shape 1143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4" name="Shape 1144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145" name="Shape 1145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6" name="Shape 1146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47" name="Shape 1147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8" name="Shape 1148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49" name="Shape 1149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0" name="Shape 1150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51" name="Shape 1151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2" name="Shape 1152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153" name="Shape 1153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4" name="Shape 1154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155" name="Shape 1155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56" name="Shape 1156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" name="Shape 11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Shape 116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166" name="Shape 116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167" name="Shape 116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174" name="Shape 117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Shape 117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Shape 117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Shape 117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Shape 117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Shape 117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0" name="Shape 118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181" name="Shape 118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2" name="Shape 1182"/>
          <p:cNvSpPr/>
          <p:nvPr/>
        </p:nvSpPr>
        <p:spPr>
          <a:xfrm>
            <a:off x="5449368" y="1274905"/>
            <a:ext cx="171917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13 - Imprime A</a:t>
            </a:r>
          </a:p>
        </p:txBody>
      </p:sp>
      <p:sp>
        <p:nvSpPr>
          <p:cNvPr id="1183" name="Shape 118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184" name="Shape 118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185" name="Shape 118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6" name="Shape 118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187" name="Shape 118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8" name="Shape 118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189" name="Shape 118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0" name="Shape 119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191" name="Shape 119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2" name="Shape 119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193" name="Shape 119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4" name="Shape 1194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95" name="Shape 1195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6" name="Shape 1196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97" name="Shape 1197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8" name="Shape 1198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99" name="Shape 1199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00" name="Shape 1200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201" name="Shape 1201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02" name="Shape 1202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203" name="Shape 1203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4" name="Shape 1204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2" name="Shape 12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Shape 121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214" name="Shape 121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15" name="Shape 121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222" name="Shape 122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Shape 122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Shape 122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Shape 122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Shape 122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Shape 122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8" name="Shape 122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229" name="Shape 122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0" name="Shape 1230"/>
          <p:cNvSpPr/>
          <p:nvPr/>
        </p:nvSpPr>
        <p:spPr>
          <a:xfrm>
            <a:off x="5645239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1231" name="Shape 123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232" name="Shape 123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233" name="Shape 123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4" name="Shape 123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235" name="Shape 123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6" name="Shape 123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237" name="Shape 123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8" name="Shape 123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239" name="Shape 123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0" name="Shape 124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241" name="Shape 124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2" name="Shape 124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243" name="Shape 124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4" name="Shape 1244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245" name="Shape 1245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6" name="Shape 1246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247" name="Shape 1247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8" name="Shape 1248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249" name="Shape 1249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50" name="Shape 1250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251" name="Shape 1251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2" name="Shape 1252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59" name="Shape 1259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" name="Shape 126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Shape 126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270" name="Shape 127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71" name="Shape 127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278" name="Shape 127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Shape 127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Shape 128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Shape 128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Shape 128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Shape 128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4" name="Shape 128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285" name="Shape 128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86" name="Shape 1286"/>
          <p:cNvSpPr/>
          <p:nvPr/>
        </p:nvSpPr>
        <p:spPr>
          <a:xfrm>
            <a:off x="5449376" y="1274900"/>
            <a:ext cx="16733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B</a:t>
            </a:r>
          </a:p>
        </p:txBody>
      </p:sp>
      <p:sp>
        <p:nvSpPr>
          <p:cNvPr id="1287" name="Shape 128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Shape 129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297" name="Shape 129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98" name="Shape 129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05" name="Shape 130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Shape 130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Shape 130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Shape 130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Shape 130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Shape 131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1" name="Shape 131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12" name="Shape 131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13" name="Shape 1313"/>
          <p:cNvSpPr/>
          <p:nvPr/>
        </p:nvSpPr>
        <p:spPr>
          <a:xfrm>
            <a:off x="5449377" y="1274900"/>
            <a:ext cx="17919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D</a:t>
            </a:r>
          </a:p>
        </p:txBody>
      </p:sp>
      <p:sp>
        <p:nvSpPr>
          <p:cNvPr id="1314" name="Shape 131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15" name="Shape 131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16" name="Shape 131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</a:t>
            </a:r>
            <a:endParaRPr lang="x-none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Shape 13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Shape 132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26" name="Shape 132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27" name="Shape 132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34" name="Shape 133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Shape 133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Shape 133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Shape 133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Shape 133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Shape 133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0" name="Shape 134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41" name="Shape 134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42" name="Shape 1342"/>
          <p:cNvSpPr/>
          <p:nvPr/>
        </p:nvSpPr>
        <p:spPr>
          <a:xfrm>
            <a:off x="5449375" y="1274900"/>
            <a:ext cx="31464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1343" name="Shape 134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44" name="Shape 134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45" name="Shape 134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46" name="Shape 134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347" name="Shape 134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Shape 135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Shape 135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57" name="Shape 135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58" name="Shape 135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65" name="Shape 136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Shape 136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Shape 136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Shape 136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Shape 136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Shape 137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1" name="Shape 137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72" name="Shape 137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3" name="Shape 1373"/>
          <p:cNvSpPr/>
          <p:nvPr/>
        </p:nvSpPr>
        <p:spPr>
          <a:xfrm>
            <a:off x="5449368" y="1274905"/>
            <a:ext cx="271381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– Imprime B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E</a:t>
            </a:r>
          </a:p>
        </p:txBody>
      </p:sp>
      <p:sp>
        <p:nvSpPr>
          <p:cNvPr id="1374" name="Shape 137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75" name="Shape 137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76" name="Shape 137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7" name="Shape 137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378" name="Shape 137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9" name="Shape 1379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380" name="Shape 1380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Shape 138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Shape 138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90" name="Shape 139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91" name="Shape 139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98" name="Shape 139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Shape 139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Shape 140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Shape 140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Shape 140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Shape 140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4" name="Shape 140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05" name="Shape 140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06" name="Shape 1406"/>
          <p:cNvSpPr/>
          <p:nvPr/>
        </p:nvSpPr>
        <p:spPr>
          <a:xfrm>
            <a:off x="5449368" y="1274905"/>
            <a:ext cx="1286120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Visita F</a:t>
            </a:r>
          </a:p>
        </p:txBody>
      </p:sp>
      <p:sp>
        <p:nvSpPr>
          <p:cNvPr id="1407" name="Shape 140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08" name="Shape 140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09" name="Shape 140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0" name="Shape 141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11" name="Shape 141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2" name="Shape 141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13" name="Shape 141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4" name="Shape 141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15" name="Shape 141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Shape 14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Shape 142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425" name="Shape 142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426" name="Shape 142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433" name="Shape 143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Shape 143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Shape 143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Shape 143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Shape 143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Shape 143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9" name="Shape 143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40" name="Shape 144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1" name="Shape 1441"/>
          <p:cNvSpPr/>
          <p:nvPr/>
        </p:nvSpPr>
        <p:spPr>
          <a:xfrm>
            <a:off x="5449375" y="1274900"/>
            <a:ext cx="3023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1442" name="Shape 144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43" name="Shape 144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44" name="Shape 144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5" name="Shape 144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46" name="Shape 144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7" name="Shape 144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48" name="Shape 144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9" name="Shape 144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50" name="Shape 145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51" name="Shape 145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452" name="Shape 145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0" name="Shape 146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Shape 146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462" name="Shape 146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463" name="Shape 146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470" name="Shape 147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1" name="Shape 147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Shape 147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Shape 147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Shape 147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Shape 147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6" name="Shape 147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77" name="Shape 147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78" name="Shape 1478"/>
          <p:cNvSpPr/>
          <p:nvPr/>
        </p:nvSpPr>
        <p:spPr>
          <a:xfrm>
            <a:off x="5449368" y="1274905"/>
            <a:ext cx="272584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– Imprime E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G</a:t>
            </a:r>
          </a:p>
        </p:txBody>
      </p:sp>
      <p:sp>
        <p:nvSpPr>
          <p:cNvPr id="1479" name="Shape 147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80" name="Shape 148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81" name="Shape 148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2" name="Shape 148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83" name="Shape 148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4" name="Shape 148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85" name="Shape 148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6" name="Shape 148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87" name="Shape 148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8" name="Shape 148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489" name="Shape 148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90" name="Shape 149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491" name="Shape 149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" name="Shape 149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Shape 150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01" name="Shape 150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02" name="Shape 150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09" name="Shape 150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Shape 151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Shape 151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Shape 151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Shape 151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Shape 151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5" name="Shape 151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516" name="Shape 151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17" name="Shape 1517"/>
          <p:cNvSpPr/>
          <p:nvPr/>
        </p:nvSpPr>
        <p:spPr>
          <a:xfrm>
            <a:off x="5449375" y="1274900"/>
            <a:ext cx="3023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1518" name="Shape 151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519" name="Shape 151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520" name="Shape 152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1" name="Shape 152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522" name="Shape 152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3" name="Shape 152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524" name="Shape 152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5" name="Shape 152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526" name="Shape 152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7" name="Shape 152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528" name="Shape 152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9" name="Shape 152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530" name="Shape 153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31" name="Shape 153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532" name="Shape 153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" name="Shape 15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Shape 154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42" name="Shape 154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43" name="Shape 154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50" name="Shape 155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Shape 155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Shape 155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Shape 155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Shape 155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Shape 155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6" name="Shape 155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557" name="Shape 155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58" name="Shape 1558"/>
          <p:cNvSpPr/>
          <p:nvPr/>
        </p:nvSpPr>
        <p:spPr>
          <a:xfrm>
            <a:off x="5449368" y="1274905"/>
            <a:ext cx="1851084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– Volta para B</a:t>
            </a:r>
          </a:p>
        </p:txBody>
      </p:sp>
      <p:sp>
        <p:nvSpPr>
          <p:cNvPr id="1559" name="Shape 155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560" name="Shape 156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561" name="Shape 156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2" name="Shape 156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563" name="Shape 156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4" name="Shape 156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565" name="Shape 156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6" name="Shape 156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567" name="Shape 156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8" name="Shape 156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569" name="Shape 156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0" name="Shape 157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571" name="Shape 157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2" name="Shape 1572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573" name="Shape 1573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4" name="Shape 1574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575" name="Shape 1575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Shape 158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Shape 158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85" name="Shape 158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86" name="Shape 158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93" name="Shape 159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4" name="Shape 159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5" name="Shape 159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6" name="Shape 159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7" name="Shape 159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Shape 159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9" name="Shape 159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00" name="Shape 160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1" name="Shape 1601"/>
          <p:cNvSpPr/>
          <p:nvPr/>
        </p:nvSpPr>
        <p:spPr>
          <a:xfrm>
            <a:off x="5449378" y="1274900"/>
            <a:ext cx="26214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–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</a:p>
        </p:txBody>
      </p:sp>
      <p:sp>
        <p:nvSpPr>
          <p:cNvPr id="1602" name="Shape 160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04" name="Shape 160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5" name="Shape 160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06" name="Shape 160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7" name="Shape 160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608" name="Shape 160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9" name="Shape 160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610" name="Shape 161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1" name="Shape 161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612" name="Shape 161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3" name="Shape 161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614" name="Shape 161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5" name="Shape 161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616" name="Shape 161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7" name="Shape 161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618" name="Shape 161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9" name="Shape 161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620" name="Shape 162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Shape 16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Shape 162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630" name="Shape 163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631" name="Shape 163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638" name="Shape 163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Shape 163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Shape 164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1" name="Shape 164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2" name="Shape 164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3" name="Shape 164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4" name="Shape 164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45" name="Shape 164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46" name="Shape 1646"/>
          <p:cNvSpPr/>
          <p:nvPr/>
        </p:nvSpPr>
        <p:spPr>
          <a:xfrm>
            <a:off x="5449368" y="1274905"/>
            <a:ext cx="2825725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– Imprime A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C</a:t>
            </a:r>
          </a:p>
        </p:txBody>
      </p:sp>
      <p:sp>
        <p:nvSpPr>
          <p:cNvPr id="1647" name="Shape 164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48" name="Shape 164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49" name="Shape 164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0" name="Shape 165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51" name="Shape 165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2" name="Shape 165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653" name="Shape 165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4" name="Shape 165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655" name="Shape 165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6" name="Shape 1656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657" name="Shape 1657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8" name="Shape 1658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659" name="Shape 1659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0" name="Shape 1660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661" name="Shape 1661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2" name="Shape 1662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663" name="Shape 1663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4" name="Shape 1664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665" name="Shape 1665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6" name="Shape 1666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667" name="Shape 1667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5" name="Shape 167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Shape 167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677" name="Shape 167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678" name="Shape 167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685" name="Shape 168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Shape 168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Shape 168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8" name="Shape 168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9" name="Shape 168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0" name="Shape 169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1" name="Shape 169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92" name="Shape 169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3" name="Shape 1693"/>
          <p:cNvSpPr/>
          <p:nvPr/>
        </p:nvSpPr>
        <p:spPr>
          <a:xfrm>
            <a:off x="5449374" y="1274900"/>
            <a:ext cx="3486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– Imprime C,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</a:p>
        </p:txBody>
      </p:sp>
      <p:sp>
        <p:nvSpPr>
          <p:cNvPr id="1694" name="Shape 169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95" name="Shape 169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96" name="Shape 169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7" name="Shape 169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98" name="Shape 169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9" name="Shape 1699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700" name="Shape 1700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1" name="Shape 1701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702" name="Shape 1702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3" name="Shape 1703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704" name="Shape 1704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5" name="Shape 1705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706" name="Shape 1706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7" name="Shape 1707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708" name="Shape 1708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9" name="Shape 1709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710" name="Shape 1710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11" name="Shape 1711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712" name="Shape 1712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13" name="Shape 1713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714" name="Shape 1714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15" name="Shape 1715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797685" y="207391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   Veja se há nó raiz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riângulo isósceles 8"/>
          <p:cNvSpPr/>
          <p:nvPr/>
        </p:nvSpPr>
        <p:spPr>
          <a:xfrm>
            <a:off x="5571490" y="157797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6942455" y="1235710"/>
            <a:ext cx="404495" cy="51689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050280" y="1617980"/>
            <a:ext cx="503555" cy="514985"/>
          </a:xfrm>
          <a:prstGeom prst="ellipse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7" name="Conector curvo 16"/>
          <p:cNvCxnSpPr/>
          <p:nvPr/>
        </p:nvCxnSpPr>
        <p:spPr>
          <a:xfrm flipV="1">
            <a:off x="4853940" y="1922780"/>
            <a:ext cx="1125855" cy="505460"/>
          </a:xfrm>
          <a:prstGeom prst="curvedConnector3">
            <a:avLst>
              <a:gd name="adj1" fmla="val 50028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3" name="Triângulo isósceles 22"/>
          <p:cNvSpPr/>
          <p:nvPr/>
        </p:nvSpPr>
        <p:spPr>
          <a:xfrm>
            <a:off x="34569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3" name="Shape 17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Shape 172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725" name="Shape 172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726" name="Shape 172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733" name="Shape 173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4" name="Shape 173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5" name="Shape 173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6" name="Shape 173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7" name="Shape 173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8" name="Shape 173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9" name="Shape 173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740" name="Shape 174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1" name="Shape 1741"/>
          <p:cNvSpPr/>
          <p:nvPr/>
        </p:nvSpPr>
        <p:spPr>
          <a:xfrm>
            <a:off x="5516742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1742" name="Shape 174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743" name="Shape 174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744" name="Shape 174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5" name="Shape 174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746" name="Shape 174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7" name="Shape 174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748" name="Shape 174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9" name="Shape 174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750" name="Shape 175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1" name="Shape 175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752" name="Shape 175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3" name="Shape 175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754" name="Shape 175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5" name="Shape 175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756" name="Shape 175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7" name="Shape 175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758" name="Shape 175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9" name="Shape 175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760" name="Shape 176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61" name="Shape 1761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762" name="Shape 1762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63" name="Shape 1763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-12700" y="2065020"/>
            <a:ext cx="9137015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2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3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7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2400" b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8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1101090"/>
            <a:ext cx="5800090" cy="336931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 equilíbrio da árvore é corrigido através das chamadas 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rotações.</a:t>
            </a:r>
            <a:endParaRPr lang="x-none" alt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Existem basicamente 4 tipos: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59778" y="473710"/>
            <a:ext cx="6003925" cy="73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lvl="0" algn="ctr">
              <a:spcBef>
                <a:spcPts val="0"/>
              </a:spcBef>
              <a:buNone/>
            </a:pP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x-none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066165" y="1647084"/>
            <a:ext cx="4114165" cy="173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</a:rPr>
              <a:t>Operação complexa que consiste em duas rotações simples.</a:t>
            </a: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4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</a:rPr>
              <a:t>Regra: Aplica-se uma RSD seguida de uma RSE.</a:t>
            </a: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5850355" y="1642745"/>
            <a:ext cx="2532655" cy="1748578"/>
            <a:chOff x="3488" y="2783"/>
            <a:chExt cx="5580" cy="3485"/>
          </a:xfrm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grpSpPr>
        <p:grpSp>
          <p:nvGrpSpPr>
            <p:cNvPr id="10" name="Grupo 9"/>
            <p:cNvGrpSpPr/>
            <p:nvPr/>
          </p:nvGrpSpPr>
          <p:grpSpPr>
            <a:xfrm>
              <a:off x="3488" y="2783"/>
              <a:ext cx="2355" cy="3485"/>
              <a:chOff x="2283" y="2805"/>
              <a:chExt cx="2355" cy="3485"/>
            </a:xfrm>
          </p:grpSpPr>
          <p:cxnSp>
            <p:nvCxnSpPr>
              <p:cNvPr id="15" name="Conector Reto 14"/>
              <p:cNvCxnSpPr>
                <a:endCxn id="20" idx="1"/>
              </p:cNvCxnSpPr>
              <p:nvPr/>
            </p:nvCxnSpPr>
            <p:spPr>
              <a:xfrm flipH="1">
                <a:off x="2988" y="3296"/>
                <a:ext cx="991" cy="50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 flipH="1">
                <a:off x="3811" y="2805"/>
                <a:ext cx="827" cy="80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3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18" name="Conector Reto 17"/>
              <p:cNvCxnSpPr>
                <a:endCxn id="22" idx="7"/>
              </p:cNvCxnSpPr>
              <p:nvPr/>
            </p:nvCxnSpPr>
            <p:spPr>
              <a:xfrm>
                <a:off x="2791" y="4298"/>
                <a:ext cx="582" cy="13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ipse 19"/>
              <p:cNvSpPr/>
              <p:nvPr/>
            </p:nvSpPr>
            <p:spPr>
              <a:xfrm flipH="1">
                <a:off x="2283" y="368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1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22" name="Elipse 21"/>
              <p:cNvSpPr/>
              <p:nvPr/>
            </p:nvSpPr>
            <p:spPr>
              <a:xfrm flipH="1">
                <a:off x="3251" y="5481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2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447" y="3480"/>
              <a:ext cx="2621" cy="1982"/>
              <a:chOff x="2855" y="5047"/>
              <a:chExt cx="2621" cy="1982"/>
            </a:xfrm>
          </p:grpSpPr>
          <p:cxnSp>
            <p:nvCxnSpPr>
              <p:cNvPr id="26" name="Conector Reto 25"/>
              <p:cNvCxnSpPr/>
              <p:nvPr/>
            </p:nvCxnSpPr>
            <p:spPr>
              <a:xfrm rot="16200000">
                <a:off x="3277" y="5404"/>
                <a:ext cx="853" cy="10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ipse 26"/>
              <p:cNvSpPr/>
              <p:nvPr/>
            </p:nvSpPr>
            <p:spPr>
              <a:xfrm>
                <a:off x="2855" y="6148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1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28" name="Conector Reto 27"/>
              <p:cNvCxnSpPr/>
              <p:nvPr/>
            </p:nvCxnSpPr>
            <p:spPr>
              <a:xfrm>
                <a:off x="3989" y="5225"/>
                <a:ext cx="853" cy="10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821" y="5047"/>
                <a:ext cx="827" cy="80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2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4649" y="622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3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4892" y="4565"/>
              <a:ext cx="1221" cy="0"/>
            </a:xfrm>
            <a:prstGeom prst="straightConnector1">
              <a:avLst/>
            </a:prstGeom>
            <a:ln w="76200">
              <a:solidFill>
                <a:srgbClr val="DD481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37410" y="807720"/>
            <a:ext cx="4869180" cy="3886200"/>
            <a:chOff x="3308" y="1272"/>
            <a:chExt cx="7668" cy="6120"/>
          </a:xfrm>
        </p:grpSpPr>
        <p:sp>
          <p:nvSpPr>
            <p:cNvPr id="67" name="Shape 67"/>
            <p:cNvSpPr/>
            <p:nvPr/>
          </p:nvSpPr>
          <p:spPr>
            <a:xfrm>
              <a:off x="4057" y="570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5984" y="143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4272" y="271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7467" y="268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5963" y="415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8965" y="4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4272" y="589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7467" y="589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75" name="Shape 75"/>
            <p:cNvCxnSpPr>
              <a:stCxn id="67" idx="4"/>
              <a:endCxn id="73" idx="2"/>
            </p:cNvCxnSpPr>
            <p:nvPr/>
          </p:nvCxnSpPr>
          <p:spPr>
            <a:xfrm rot="10800000">
              <a:off x="4718" y="665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4165" y="66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7" name="Shape 77"/>
            <p:cNvCxnSpPr>
              <a:stCxn id="67" idx="5"/>
            </p:cNvCxnSpPr>
            <p:nvPr/>
          </p:nvCxnSpPr>
          <p:spPr>
            <a:xfrm>
              <a:off x="5186" y="6831"/>
              <a:ext cx="376" cy="3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78" name="Shape 78"/>
            <p:cNvCxnSpPr>
              <a:stCxn id="67" idx="3"/>
            </p:cNvCxnSpPr>
            <p:nvPr/>
          </p:nvCxnSpPr>
          <p:spPr>
            <a:xfrm flipH="1">
              <a:off x="3872" y="6831"/>
              <a:ext cx="378" cy="2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9" name="Shape 79"/>
            <p:cNvCxnSpPr>
              <a:stCxn id="80" idx="5"/>
              <a:endCxn id="81" idx="1"/>
            </p:cNvCxnSpPr>
            <p:nvPr/>
          </p:nvCxnSpPr>
          <p:spPr>
            <a:xfrm>
              <a:off x="6897" y="2401"/>
              <a:ext cx="548" cy="481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2" name="Shape 82"/>
            <p:cNvCxnSpPr>
              <a:stCxn id="80" idx="3"/>
              <a:endCxn id="83" idx="7"/>
            </p:cNvCxnSpPr>
            <p:nvPr/>
          </p:nvCxnSpPr>
          <p:spPr>
            <a:xfrm flipH="1">
              <a:off x="5208" y="2401"/>
              <a:ext cx="754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4" name="Shape 84"/>
            <p:cNvCxnSpPr>
              <a:stCxn id="81" idx="5"/>
              <a:endCxn id="85" idx="1"/>
            </p:cNvCxnSpPr>
            <p:nvPr/>
          </p:nvCxnSpPr>
          <p:spPr>
            <a:xfrm>
              <a:off x="8380" y="3818"/>
              <a:ext cx="563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6" name="Shape 86"/>
            <p:cNvCxnSpPr>
              <a:stCxn id="81" idx="3"/>
              <a:endCxn id="87" idx="7"/>
            </p:cNvCxnSpPr>
            <p:nvPr/>
          </p:nvCxnSpPr>
          <p:spPr>
            <a:xfrm flipH="1">
              <a:off x="6835" y="3818"/>
              <a:ext cx="610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8" name="Shape 88"/>
            <p:cNvCxnSpPr>
              <a:stCxn id="87" idx="5"/>
            </p:cNvCxnSpPr>
            <p:nvPr/>
          </p:nvCxnSpPr>
          <p:spPr>
            <a:xfrm>
              <a:off x="6835" y="5280"/>
              <a:ext cx="610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" name="Shape 90"/>
            <p:cNvCxnSpPr>
              <a:stCxn id="87" idx="3"/>
              <a:endCxn id="67" idx="7"/>
            </p:cNvCxnSpPr>
            <p:nvPr/>
          </p:nvCxnSpPr>
          <p:spPr>
            <a:xfrm flipH="1">
              <a:off x="5186" y="5280"/>
              <a:ext cx="714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0" name="Shape 80"/>
            <p:cNvSpPr/>
            <p:nvPr/>
          </p:nvSpPr>
          <p:spPr>
            <a:xfrm>
              <a:off x="5769" y="1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3" name="Shape 91"/>
            <p:cNvCxnSpPr>
              <a:stCxn id="80" idx="4"/>
            </p:cNvCxnSpPr>
            <p:nvPr/>
          </p:nvCxnSpPr>
          <p:spPr>
            <a:xfrm rot="10800000">
              <a:off x="6430" y="222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5876" y="225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1" name="Shape 81"/>
            <p:cNvSpPr/>
            <p:nvPr/>
          </p:nvSpPr>
          <p:spPr>
            <a:xfrm>
              <a:off x="7251" y="26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3" name="Shape 93"/>
            <p:cNvCxnSpPr>
              <a:stCxn id="81" idx="4"/>
            </p:cNvCxnSpPr>
            <p:nvPr/>
          </p:nvCxnSpPr>
          <p:spPr>
            <a:xfrm rot="10800000">
              <a:off x="7913" y="36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7359" y="36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3" name="Shape 83"/>
            <p:cNvSpPr/>
            <p:nvPr/>
          </p:nvSpPr>
          <p:spPr>
            <a:xfrm>
              <a:off x="4080" y="259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5" name="Shape 95"/>
            <p:cNvCxnSpPr>
              <a:stCxn id="83" idx="4"/>
            </p:cNvCxnSpPr>
            <p:nvPr/>
          </p:nvCxnSpPr>
          <p:spPr>
            <a:xfrm rot="10800000">
              <a:off x="4741" y="354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4187" y="3572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7" name="Shape 87"/>
            <p:cNvSpPr/>
            <p:nvPr/>
          </p:nvSpPr>
          <p:spPr>
            <a:xfrm>
              <a:off x="5706" y="415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7" name="Shape 97"/>
            <p:cNvCxnSpPr>
              <a:stCxn id="87" idx="4"/>
            </p:cNvCxnSpPr>
            <p:nvPr/>
          </p:nvCxnSpPr>
          <p:spPr>
            <a:xfrm rot="10800000">
              <a:off x="6368" y="510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5814" y="512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5" name="Shape 85"/>
            <p:cNvSpPr/>
            <p:nvPr/>
          </p:nvSpPr>
          <p:spPr>
            <a:xfrm>
              <a:off x="8749" y="415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9" name="Shape 99"/>
            <p:cNvCxnSpPr>
              <a:stCxn id="85" idx="4"/>
            </p:cNvCxnSpPr>
            <p:nvPr/>
          </p:nvCxnSpPr>
          <p:spPr>
            <a:xfrm rot="10800000">
              <a:off x="9410" y="510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8857" y="512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1" name="Shape 101"/>
            <p:cNvSpPr/>
            <p:nvPr/>
          </p:nvSpPr>
          <p:spPr>
            <a:xfrm>
              <a:off x="7274" y="570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02" name="Shape 102"/>
            <p:cNvCxnSpPr>
              <a:stCxn id="101" idx="4"/>
            </p:cNvCxnSpPr>
            <p:nvPr/>
          </p:nvCxnSpPr>
          <p:spPr>
            <a:xfrm rot="10800000">
              <a:off x="7935" y="665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7382" y="66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4" name="Shape 104"/>
            <p:cNvCxnSpPr>
              <a:stCxn id="83" idx="3"/>
            </p:cNvCxnSpPr>
            <p:nvPr/>
          </p:nvCxnSpPr>
          <p:spPr>
            <a:xfrm flipH="1">
              <a:off x="3835" y="3723"/>
              <a:ext cx="438" cy="26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5" name="Shape 105"/>
            <p:cNvCxnSpPr>
              <a:stCxn id="83" idx="5"/>
            </p:cNvCxnSpPr>
            <p:nvPr/>
          </p:nvCxnSpPr>
          <p:spPr>
            <a:xfrm>
              <a:off x="5208" y="3723"/>
              <a:ext cx="335" cy="3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6" name="Shape 106"/>
            <p:cNvCxnSpPr>
              <a:stCxn id="85" idx="5"/>
            </p:cNvCxnSpPr>
            <p:nvPr/>
          </p:nvCxnSpPr>
          <p:spPr>
            <a:xfrm>
              <a:off x="9878" y="5280"/>
              <a:ext cx="349" cy="3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7" name="Shape 107"/>
            <p:cNvCxnSpPr>
              <a:stCxn id="85" idx="3"/>
            </p:cNvCxnSpPr>
            <p:nvPr/>
          </p:nvCxnSpPr>
          <p:spPr>
            <a:xfrm flipH="1">
              <a:off x="8648" y="5280"/>
              <a:ext cx="295" cy="3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8" name="Shape 108"/>
            <p:cNvCxnSpPr>
              <a:stCxn id="101" idx="5"/>
            </p:cNvCxnSpPr>
            <p:nvPr/>
          </p:nvCxnSpPr>
          <p:spPr>
            <a:xfrm>
              <a:off x="8403" y="6831"/>
              <a:ext cx="281" cy="2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9" name="Shape 109"/>
            <p:cNvCxnSpPr>
              <a:stCxn id="101" idx="3"/>
            </p:cNvCxnSpPr>
            <p:nvPr/>
          </p:nvCxnSpPr>
          <p:spPr>
            <a:xfrm flipH="1">
              <a:off x="7197" y="6831"/>
              <a:ext cx="271" cy="2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10" name="Shape 110"/>
            <p:cNvSpPr txBox="1"/>
            <p:nvPr/>
          </p:nvSpPr>
          <p:spPr>
            <a:xfrm>
              <a:off x="3308" y="384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5072" y="3888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9930" y="547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5040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3349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8380" y="552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6617" y="702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8403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29473" y="805815"/>
            <a:ext cx="4885690" cy="4046220"/>
            <a:chOff x="3734" y="1603"/>
            <a:chExt cx="7694" cy="6372"/>
          </a:xfrm>
        </p:grpSpPr>
        <p:sp>
          <p:nvSpPr>
            <p:cNvPr id="5" name="Shape 122"/>
            <p:cNvSpPr/>
            <p:nvPr/>
          </p:nvSpPr>
          <p:spPr>
            <a:xfrm>
              <a:off x="4483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3" name="Shape 123"/>
            <p:cNvCxnSpPr>
              <a:stCxn id="5" idx="4"/>
            </p:cNvCxnSpPr>
            <p:nvPr/>
          </p:nvCxnSpPr>
          <p:spPr>
            <a:xfrm rot="10800000">
              <a:off x="5144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4591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25" name="Shape 125"/>
            <p:cNvSpPr/>
            <p:nvPr/>
          </p:nvSpPr>
          <p:spPr>
            <a:xfrm>
              <a:off x="7677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6" name="Shape 126"/>
            <p:cNvCxnSpPr>
              <a:stCxn id="125" idx="4"/>
            </p:cNvCxnSpPr>
            <p:nvPr/>
          </p:nvCxnSpPr>
          <p:spPr>
            <a:xfrm rot="10800000">
              <a:off x="8339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7785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28" name="Shape 128"/>
            <p:cNvSpPr/>
            <p:nvPr/>
          </p:nvSpPr>
          <p:spPr>
            <a:xfrm>
              <a:off x="6173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9" name="Shape 129"/>
            <p:cNvCxnSpPr>
              <a:stCxn id="128" idx="4"/>
            </p:cNvCxnSpPr>
            <p:nvPr/>
          </p:nvCxnSpPr>
          <p:spPr>
            <a:xfrm rot="10800000">
              <a:off x="6834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6281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1" name="Shape 131"/>
            <p:cNvCxnSpPr>
              <a:stCxn id="128" idx="3"/>
            </p:cNvCxnSpPr>
            <p:nvPr/>
          </p:nvCxnSpPr>
          <p:spPr>
            <a:xfrm flipH="1">
              <a:off x="5612" y="2731"/>
              <a:ext cx="755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133" name="Shape 133"/>
            <p:cNvCxnSpPr>
              <a:stCxn id="128" idx="5"/>
              <a:endCxn id="134" idx="1"/>
            </p:cNvCxnSpPr>
            <p:nvPr/>
          </p:nvCxnSpPr>
          <p:spPr>
            <a:xfrm>
              <a:off x="7302" y="2731"/>
              <a:ext cx="569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135" name="Shape 135"/>
            <p:cNvSpPr/>
            <p:nvPr/>
          </p:nvSpPr>
          <p:spPr>
            <a:xfrm>
              <a:off x="4483" y="320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36" name="Shape 136"/>
            <p:cNvCxnSpPr>
              <a:stCxn id="135" idx="4"/>
            </p:cNvCxnSpPr>
            <p:nvPr/>
          </p:nvCxnSpPr>
          <p:spPr>
            <a:xfrm rot="10800000">
              <a:off x="5144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4591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38" name="Shape 138"/>
            <p:cNvSpPr/>
            <p:nvPr/>
          </p:nvSpPr>
          <p:spPr>
            <a:xfrm>
              <a:off x="6111" y="452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6389" y="17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4698" y="3267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7893" y="329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9468" y="47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6326" y="459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4698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7893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148" name="Shape 148"/>
            <p:cNvCxnSpPr/>
            <p:nvPr/>
          </p:nvCxnSpPr>
          <p:spPr>
            <a:xfrm>
              <a:off x="6834" y="31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7034" y="33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4" name="Shape 134"/>
            <p:cNvSpPr/>
            <p:nvPr/>
          </p:nvSpPr>
          <p:spPr>
            <a:xfrm>
              <a:off x="7677" y="320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51" name="Shape 151"/>
            <p:cNvCxnSpPr>
              <a:stCxn id="134" idx="4"/>
            </p:cNvCxnSpPr>
            <p:nvPr/>
          </p:nvCxnSpPr>
          <p:spPr>
            <a:xfrm rot="10800000">
              <a:off x="8339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7785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53" name="Shape 153"/>
            <p:cNvSpPr txBox="1"/>
            <p:nvPr/>
          </p:nvSpPr>
          <p:spPr>
            <a:xfrm>
              <a:off x="7893" y="315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154" name="Shape 154"/>
            <p:cNvCxnSpPr>
              <a:stCxn id="134" idx="3"/>
              <a:endCxn id="138" idx="7"/>
            </p:cNvCxnSpPr>
            <p:nvPr/>
          </p:nvCxnSpPr>
          <p:spPr>
            <a:xfrm flipH="1">
              <a:off x="7239" y="4328"/>
              <a:ext cx="632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5" name="Shape 155"/>
            <p:cNvCxnSpPr>
              <a:stCxn id="134" idx="5"/>
            </p:cNvCxnSpPr>
            <p:nvPr/>
          </p:nvCxnSpPr>
          <p:spPr>
            <a:xfrm>
              <a:off x="8806" y="4328"/>
              <a:ext cx="673" cy="47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7" name="Shape 157"/>
            <p:cNvCxnSpPr>
              <a:stCxn id="138" idx="5"/>
            </p:cNvCxnSpPr>
            <p:nvPr/>
          </p:nvCxnSpPr>
          <p:spPr>
            <a:xfrm>
              <a:off x="7240" y="5651"/>
              <a:ext cx="632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9" name="Shape 159"/>
            <p:cNvCxnSpPr>
              <a:stCxn id="138" idx="3"/>
              <a:endCxn id="5" idx="7"/>
            </p:cNvCxnSpPr>
            <p:nvPr/>
          </p:nvCxnSpPr>
          <p:spPr>
            <a:xfrm flipH="1">
              <a:off x="5612" y="5651"/>
              <a:ext cx="693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60" name="Shape 160"/>
            <p:cNvSpPr/>
            <p:nvPr/>
          </p:nvSpPr>
          <p:spPr>
            <a:xfrm>
              <a:off x="9252" y="461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61" name="Shape 161"/>
            <p:cNvCxnSpPr>
              <a:stCxn id="160" idx="4"/>
            </p:cNvCxnSpPr>
            <p:nvPr/>
          </p:nvCxnSpPr>
          <p:spPr>
            <a:xfrm rot="10800000">
              <a:off x="9913" y="556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9360" y="559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3" name="Shape 163"/>
            <p:cNvCxnSpPr>
              <a:stCxn id="138" idx="4"/>
            </p:cNvCxnSpPr>
            <p:nvPr/>
          </p:nvCxnSpPr>
          <p:spPr>
            <a:xfrm rot="10800000">
              <a:off x="6772" y="547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6219" y="54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5" name="Shape 165"/>
            <p:cNvCxnSpPr>
              <a:stCxn id="135" idx="3"/>
            </p:cNvCxnSpPr>
            <p:nvPr/>
          </p:nvCxnSpPr>
          <p:spPr>
            <a:xfrm flipH="1">
              <a:off x="4447" y="4328"/>
              <a:ext cx="230" cy="27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6" name="Shape 166"/>
            <p:cNvCxnSpPr>
              <a:stCxn id="135" idx="5"/>
            </p:cNvCxnSpPr>
            <p:nvPr/>
          </p:nvCxnSpPr>
          <p:spPr>
            <a:xfrm>
              <a:off x="5612" y="4328"/>
              <a:ext cx="206" cy="2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7" name="Shape 167"/>
            <p:cNvCxnSpPr>
              <a:stCxn id="5" idx="3"/>
            </p:cNvCxnSpPr>
            <p:nvPr/>
          </p:nvCxnSpPr>
          <p:spPr>
            <a:xfrm flipH="1">
              <a:off x="4467" y="7436"/>
              <a:ext cx="210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5612" y="7436"/>
              <a:ext cx="245" cy="2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9" name="Shape 169"/>
            <p:cNvCxnSpPr>
              <a:stCxn id="125" idx="3"/>
            </p:cNvCxnSpPr>
            <p:nvPr/>
          </p:nvCxnSpPr>
          <p:spPr>
            <a:xfrm flipH="1">
              <a:off x="7663" y="7436"/>
              <a:ext cx="208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0" name="Shape 170"/>
            <p:cNvCxnSpPr>
              <a:stCxn id="125" idx="5"/>
            </p:cNvCxnSpPr>
            <p:nvPr/>
          </p:nvCxnSpPr>
          <p:spPr>
            <a:xfrm>
              <a:off x="8806" y="7436"/>
              <a:ext cx="266" cy="2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1" name="Shape 171"/>
            <p:cNvSpPr txBox="1"/>
            <p:nvPr/>
          </p:nvSpPr>
          <p:spPr>
            <a:xfrm>
              <a:off x="3734" y="445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5320" y="446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173" name="Shape 173"/>
            <p:cNvCxnSpPr>
              <a:stCxn id="160" idx="3"/>
            </p:cNvCxnSpPr>
            <p:nvPr/>
          </p:nvCxnSpPr>
          <p:spPr>
            <a:xfrm flipH="1">
              <a:off x="9221" y="5743"/>
              <a:ext cx="225" cy="4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10381" y="5743"/>
              <a:ext cx="240" cy="3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8603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10381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3870" y="753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320" y="75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7063" y="760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8567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6" name="Curvo Seta para cima 5"/>
          <p:cNvSpPr/>
          <p:nvPr/>
        </p:nvSpPr>
        <p:spPr>
          <a:xfrm rot="10800000" flipH="1">
            <a:off x="4735830" y="2816225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" name="Grupo 1"/>
          <p:cNvGrpSpPr/>
          <p:nvPr/>
        </p:nvGrpSpPr>
        <p:grpSpPr>
          <a:xfrm>
            <a:off x="1735138" y="1577975"/>
            <a:ext cx="5377815" cy="1144905"/>
            <a:chOff x="2186" y="2485"/>
            <a:chExt cx="8469" cy="1803"/>
          </a:xfrm>
        </p:grpSpPr>
        <p:sp>
          <p:nvSpPr>
            <p:cNvPr id="4" name="TextShape 2"/>
            <p:cNvSpPr txBox="1"/>
            <p:nvPr/>
          </p:nvSpPr>
          <p:spPr>
            <a:xfrm>
              <a:off x="2186" y="3267"/>
              <a:ext cx="4882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- Se não há, então: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85000"/>
                    </a:schemeClr>
                  </a:solidFill>
                  <a:latin typeface="Ubuntu"/>
                  <a:ea typeface="Ubuntu"/>
                </a:rPr>
                <a:t>N</a:t>
              </a:r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1" name="Conector curvo 10"/>
            <p:cNvCxnSpPr/>
            <p:nvPr/>
          </p:nvCxnSpPr>
          <p:spPr>
            <a:xfrm flipV="1">
              <a:off x="7195" y="3028"/>
              <a:ext cx="1773" cy="796"/>
            </a:xfrm>
            <a:prstGeom prst="curvedConnector3">
              <a:avLst>
                <a:gd name="adj1" fmla="val 5002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04963" y="794385"/>
            <a:ext cx="5934075" cy="4000500"/>
            <a:chOff x="3734" y="1603"/>
            <a:chExt cx="9345" cy="6300"/>
          </a:xfrm>
        </p:grpSpPr>
        <p:sp>
          <p:nvSpPr>
            <p:cNvPr id="186" name="Shape 186"/>
            <p:cNvSpPr/>
            <p:nvPr/>
          </p:nvSpPr>
          <p:spPr>
            <a:xfrm>
              <a:off x="9324" y="4711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87" name="Shape 187"/>
            <p:cNvCxnSpPr>
              <a:stCxn id="186" idx="4"/>
            </p:cNvCxnSpPr>
            <p:nvPr/>
          </p:nvCxnSpPr>
          <p:spPr>
            <a:xfrm rot="10800000">
              <a:off x="9986" y="566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9432" y="568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9" name="Shape 189"/>
            <p:cNvSpPr/>
            <p:nvPr/>
          </p:nvSpPr>
          <p:spPr>
            <a:xfrm>
              <a:off x="6202" y="471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0" name="Shape 190"/>
            <p:cNvCxnSpPr>
              <a:stCxn id="189" idx="4"/>
            </p:cNvCxnSpPr>
            <p:nvPr/>
          </p:nvCxnSpPr>
          <p:spPr>
            <a:xfrm rot="10800000">
              <a:off x="6864" y="566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6310" y="568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2" name="Shape 192"/>
            <p:cNvSpPr/>
            <p:nvPr/>
          </p:nvSpPr>
          <p:spPr>
            <a:xfrm>
              <a:off x="7677" y="329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3" name="Shape 193"/>
            <p:cNvCxnSpPr>
              <a:stCxn id="192" idx="4"/>
            </p:cNvCxnSpPr>
            <p:nvPr/>
          </p:nvCxnSpPr>
          <p:spPr>
            <a:xfrm rot="10800000">
              <a:off x="8339" y="424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x="7785" y="427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534" y="329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6" name="Shape 196"/>
            <p:cNvCxnSpPr>
              <a:stCxn id="195" idx="4"/>
            </p:cNvCxnSpPr>
            <p:nvPr/>
          </p:nvCxnSpPr>
          <p:spPr>
            <a:xfrm rot="10800000">
              <a:off x="5195" y="424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4641" y="426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98" name="Shape 198"/>
            <p:cNvSpPr/>
            <p:nvPr/>
          </p:nvSpPr>
          <p:spPr>
            <a:xfrm>
              <a:off x="6173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9" name="Shape 199"/>
            <p:cNvCxnSpPr>
              <a:stCxn id="198" idx="4"/>
            </p:cNvCxnSpPr>
            <p:nvPr/>
          </p:nvCxnSpPr>
          <p:spPr>
            <a:xfrm rot="10800000">
              <a:off x="6834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6281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6389" y="1712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4749" y="339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7893" y="339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6440" y="476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8087" y="631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11231" y="631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9533" y="476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209" name="Shape 209"/>
            <p:cNvCxnSpPr>
              <a:stCxn id="198" idx="3"/>
              <a:endCxn id="195" idx="7"/>
            </p:cNvCxnSpPr>
            <p:nvPr/>
          </p:nvCxnSpPr>
          <p:spPr>
            <a:xfrm flipH="1">
              <a:off x="5662" y="2731"/>
              <a:ext cx="705" cy="75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210" name="Shape 210"/>
            <p:cNvCxnSpPr>
              <a:stCxn id="198" idx="5"/>
              <a:endCxn id="192" idx="1"/>
            </p:cNvCxnSpPr>
            <p:nvPr/>
          </p:nvCxnSpPr>
          <p:spPr>
            <a:xfrm>
              <a:off x="7302" y="2731"/>
              <a:ext cx="569" cy="75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211" name="Shape 211"/>
            <p:cNvCxnSpPr>
              <a:endCxn id="189" idx="7"/>
            </p:cNvCxnSpPr>
            <p:nvPr/>
          </p:nvCxnSpPr>
          <p:spPr>
            <a:xfrm flipH="1">
              <a:off x="7331" y="4370"/>
              <a:ext cx="495" cy="53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2" name="Shape 212"/>
            <p:cNvCxnSpPr>
              <a:stCxn id="192" idx="5"/>
              <a:endCxn id="186" idx="1"/>
            </p:cNvCxnSpPr>
            <p:nvPr/>
          </p:nvCxnSpPr>
          <p:spPr>
            <a:xfrm>
              <a:off x="8806" y="4425"/>
              <a:ext cx="712" cy="48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3" name="Shape 213"/>
            <p:cNvCxnSpPr/>
            <p:nvPr/>
          </p:nvCxnSpPr>
          <p:spPr>
            <a:xfrm flipH="1">
              <a:off x="9000" y="5742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5" name="Shape 215"/>
            <p:cNvCxnSpPr>
              <a:endCxn id="217" idx="1"/>
            </p:cNvCxnSpPr>
            <p:nvPr/>
          </p:nvCxnSpPr>
          <p:spPr>
            <a:xfrm>
              <a:off x="10446" y="5742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 flipH="1">
              <a:off x="4466" y="4518"/>
              <a:ext cx="261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5662" y="4518"/>
              <a:ext cx="187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1" name="Shape 221"/>
            <p:cNvCxnSpPr/>
            <p:nvPr/>
          </p:nvCxnSpPr>
          <p:spPr>
            <a:xfrm flipH="1">
              <a:off x="6041" y="5743"/>
              <a:ext cx="298" cy="3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2" name="Shape 222"/>
            <p:cNvCxnSpPr>
              <a:stCxn id="189" idx="5"/>
            </p:cNvCxnSpPr>
            <p:nvPr/>
          </p:nvCxnSpPr>
          <p:spPr>
            <a:xfrm>
              <a:off x="7331" y="5840"/>
              <a:ext cx="266" cy="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3" name="Shape 223"/>
            <p:cNvCxnSpPr/>
            <p:nvPr/>
          </p:nvCxnSpPr>
          <p:spPr>
            <a:xfrm flipH="1">
              <a:off x="7834" y="7248"/>
              <a:ext cx="231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9000" y="7248"/>
              <a:ext cx="234" cy="28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5" name="Shape 225"/>
            <p:cNvCxnSpPr/>
            <p:nvPr/>
          </p:nvCxnSpPr>
          <p:spPr>
            <a:xfrm flipH="1">
              <a:off x="11007" y="7248"/>
              <a:ext cx="202" cy="2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7" name="Shape 227"/>
            <p:cNvCxnSpPr/>
            <p:nvPr/>
          </p:nvCxnSpPr>
          <p:spPr>
            <a:xfrm>
              <a:off x="12144" y="7248"/>
              <a:ext cx="263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11015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29" name="Shape 229"/>
            <p:cNvCxnSpPr>
              <a:stCxn id="217" idx="4"/>
            </p:cNvCxnSpPr>
            <p:nvPr/>
          </p:nvCxnSpPr>
          <p:spPr>
            <a:xfrm rot="10800000">
              <a:off x="11676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x="11123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31" name="Shape 231"/>
            <p:cNvSpPr/>
            <p:nvPr/>
          </p:nvSpPr>
          <p:spPr>
            <a:xfrm>
              <a:off x="787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32" name="Shape 232"/>
            <p:cNvCxnSpPr>
              <a:stCxn id="231" idx="4"/>
            </p:cNvCxnSpPr>
            <p:nvPr/>
          </p:nvCxnSpPr>
          <p:spPr>
            <a:xfrm rot="10800000">
              <a:off x="853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797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34" name="Shape 234"/>
            <p:cNvSpPr txBox="1"/>
            <p:nvPr/>
          </p:nvSpPr>
          <p:spPr>
            <a:xfrm>
              <a:off x="3734" y="461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306" y="461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5572" y="594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7018" y="612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302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8732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10438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12033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85925" y="795020"/>
            <a:ext cx="5772785" cy="3799205"/>
            <a:chOff x="3328" y="1890"/>
            <a:chExt cx="9091" cy="5983"/>
          </a:xfrm>
        </p:grpSpPr>
        <p:sp>
          <p:nvSpPr>
            <p:cNvPr id="247" name="Shape 247"/>
            <p:cNvSpPr/>
            <p:nvPr/>
          </p:nvSpPr>
          <p:spPr>
            <a:xfrm>
              <a:off x="5402" y="189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48" name="Shape 248"/>
            <p:cNvCxnSpPr>
              <a:stCxn id="247" idx="4"/>
            </p:cNvCxnSpPr>
            <p:nvPr/>
          </p:nvCxnSpPr>
          <p:spPr>
            <a:xfrm rot="10800000">
              <a:off x="6063" y="284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5510" y="286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0" name="Shape 250"/>
            <p:cNvSpPr/>
            <p:nvPr/>
          </p:nvSpPr>
          <p:spPr>
            <a:xfrm>
              <a:off x="3882" y="32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51" name="Shape 251"/>
            <p:cNvCxnSpPr>
              <a:stCxn id="250" idx="4"/>
            </p:cNvCxnSpPr>
            <p:nvPr/>
          </p:nvCxnSpPr>
          <p:spPr>
            <a:xfrm rot="10800000">
              <a:off x="4543" y="42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3990" y="42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3" name="Shape 253"/>
            <p:cNvSpPr/>
            <p:nvPr/>
          </p:nvSpPr>
          <p:spPr>
            <a:xfrm>
              <a:off x="6988" y="32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54" name="Shape 254"/>
            <p:cNvCxnSpPr>
              <a:stCxn id="253" idx="4"/>
            </p:cNvCxnSpPr>
            <p:nvPr/>
          </p:nvCxnSpPr>
          <p:spPr>
            <a:xfrm rot="10800000">
              <a:off x="7649" y="42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5" name="Shape 255"/>
            <p:cNvCxnSpPr/>
            <p:nvPr/>
          </p:nvCxnSpPr>
          <p:spPr>
            <a:xfrm>
              <a:off x="7096" y="42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7" name="Shape 257"/>
            <p:cNvSpPr txBox="1"/>
            <p:nvPr/>
          </p:nvSpPr>
          <p:spPr>
            <a:xfrm>
              <a:off x="5617" y="20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4111" y="348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7199" y="348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5617" y="495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7315" y="636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10459" y="636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8761" y="482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265" name="Shape 265"/>
            <p:cNvCxnSpPr/>
            <p:nvPr/>
          </p:nvCxnSpPr>
          <p:spPr>
            <a:xfrm flipH="1">
              <a:off x="5051" y="3021"/>
              <a:ext cx="544" cy="4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67" name="Shape 267"/>
            <p:cNvCxnSpPr>
              <a:endCxn id="253" idx="1"/>
            </p:cNvCxnSpPr>
            <p:nvPr/>
          </p:nvCxnSpPr>
          <p:spPr>
            <a:xfrm>
              <a:off x="6613" y="2929"/>
              <a:ext cx="569" cy="53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68" name="Shape 268"/>
            <p:cNvCxnSpPr/>
            <p:nvPr/>
          </p:nvCxnSpPr>
          <p:spPr>
            <a:xfrm flipH="1">
              <a:off x="6530" y="4384"/>
              <a:ext cx="569" cy="63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8032" y="4416"/>
              <a:ext cx="708" cy="44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3" name="Shape 273"/>
            <p:cNvCxnSpPr/>
            <p:nvPr/>
          </p:nvCxnSpPr>
          <p:spPr>
            <a:xfrm flipH="1">
              <a:off x="8229" y="5798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9674" y="5798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7" name="Shape 277"/>
            <p:cNvCxnSpPr>
              <a:stCxn id="250" idx="3"/>
            </p:cNvCxnSpPr>
            <p:nvPr/>
          </p:nvCxnSpPr>
          <p:spPr>
            <a:xfrm flipH="1">
              <a:off x="3857" y="4398"/>
              <a:ext cx="219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8" name="Shape 278"/>
            <p:cNvCxnSpPr>
              <a:stCxn id="250" idx="5"/>
            </p:cNvCxnSpPr>
            <p:nvPr/>
          </p:nvCxnSpPr>
          <p:spPr>
            <a:xfrm>
              <a:off x="5011" y="4398"/>
              <a:ext cx="297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9" name="Shape 279"/>
            <p:cNvCxnSpPr/>
            <p:nvPr/>
          </p:nvCxnSpPr>
          <p:spPr>
            <a:xfrm flipH="1">
              <a:off x="5286" y="5950"/>
              <a:ext cx="310" cy="3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6531" y="5950"/>
              <a:ext cx="265" cy="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1" name="Shape 281"/>
            <p:cNvCxnSpPr/>
            <p:nvPr/>
          </p:nvCxnSpPr>
          <p:spPr>
            <a:xfrm flipH="1">
              <a:off x="7048" y="7303"/>
              <a:ext cx="246" cy="3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2" name="Shape 282"/>
            <p:cNvCxnSpPr/>
            <p:nvPr/>
          </p:nvCxnSpPr>
          <p:spPr>
            <a:xfrm>
              <a:off x="8228" y="7303"/>
              <a:ext cx="191" cy="31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3" name="Shape 283"/>
            <p:cNvCxnSpPr/>
            <p:nvPr/>
          </p:nvCxnSpPr>
          <p:spPr>
            <a:xfrm flipH="1">
              <a:off x="10263" y="7303"/>
              <a:ext cx="175" cy="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11372" y="7303"/>
              <a:ext cx="202" cy="2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85" name="Shape 285"/>
            <p:cNvSpPr/>
            <p:nvPr/>
          </p:nvSpPr>
          <p:spPr>
            <a:xfrm>
              <a:off x="8546" y="4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86" name="Shape 286"/>
            <p:cNvCxnSpPr>
              <a:stCxn id="285" idx="4"/>
            </p:cNvCxnSpPr>
            <p:nvPr/>
          </p:nvCxnSpPr>
          <p:spPr>
            <a:xfrm rot="10800000">
              <a:off x="9207" y="5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8653" y="5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88" name="Shape 288"/>
            <p:cNvSpPr/>
            <p:nvPr/>
          </p:nvSpPr>
          <p:spPr>
            <a:xfrm>
              <a:off x="5402" y="48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89" name="Shape 289"/>
            <p:cNvCxnSpPr>
              <a:stCxn id="288" idx="4"/>
            </p:cNvCxnSpPr>
            <p:nvPr/>
          </p:nvCxnSpPr>
          <p:spPr>
            <a:xfrm rot="10800000">
              <a:off x="6063" y="57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0" name="Shape 290"/>
            <p:cNvCxnSpPr/>
            <p:nvPr/>
          </p:nvCxnSpPr>
          <p:spPr>
            <a:xfrm>
              <a:off x="5510" y="57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7100" y="6206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92" name="Shape 292"/>
            <p:cNvCxnSpPr>
              <a:stCxn id="291" idx="4"/>
            </p:cNvCxnSpPr>
            <p:nvPr/>
          </p:nvCxnSpPr>
          <p:spPr>
            <a:xfrm rot="10800000">
              <a:off x="7761" y="7158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3" name="Shape 293"/>
            <p:cNvCxnSpPr/>
            <p:nvPr/>
          </p:nvCxnSpPr>
          <p:spPr>
            <a:xfrm>
              <a:off x="7207" y="718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4" name="Shape 294"/>
            <p:cNvSpPr/>
            <p:nvPr/>
          </p:nvSpPr>
          <p:spPr>
            <a:xfrm>
              <a:off x="10215" y="6206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95" name="Shape 295"/>
            <p:cNvCxnSpPr>
              <a:stCxn id="294" idx="4"/>
            </p:cNvCxnSpPr>
            <p:nvPr/>
          </p:nvCxnSpPr>
          <p:spPr>
            <a:xfrm rot="10800000">
              <a:off x="10876" y="7158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6" name="Shape 296"/>
            <p:cNvCxnSpPr/>
            <p:nvPr/>
          </p:nvCxnSpPr>
          <p:spPr>
            <a:xfrm>
              <a:off x="10322" y="718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7" name="Shape 297"/>
            <p:cNvSpPr txBox="1"/>
            <p:nvPr/>
          </p:nvSpPr>
          <p:spPr>
            <a:xfrm>
              <a:off x="3328" y="46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4600" y="46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800" y="621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6166" y="618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647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7960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11372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9826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3" name="Curvo Seta para cima 2"/>
          <p:cNvSpPr/>
          <p:nvPr/>
        </p:nvSpPr>
        <p:spPr>
          <a:xfrm rot="10800000">
            <a:off x="3037840" y="1790700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71003" y="800735"/>
            <a:ext cx="5801995" cy="3323590"/>
            <a:chOff x="2424" y="2669"/>
            <a:chExt cx="9137" cy="5234"/>
          </a:xfrm>
        </p:grpSpPr>
        <p:sp>
          <p:nvSpPr>
            <p:cNvPr id="309" name="Shape 309"/>
            <p:cNvSpPr/>
            <p:nvPr/>
          </p:nvSpPr>
          <p:spPr>
            <a:xfrm>
              <a:off x="295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10" name="Shape 310"/>
            <p:cNvCxnSpPr>
              <a:stCxn id="309" idx="4"/>
            </p:cNvCxnSpPr>
            <p:nvPr/>
          </p:nvCxnSpPr>
          <p:spPr>
            <a:xfrm rot="10800000">
              <a:off x="361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305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9421" y="611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13" name="Shape 313"/>
            <p:cNvCxnSpPr>
              <a:stCxn id="312" idx="4"/>
            </p:cNvCxnSpPr>
            <p:nvPr/>
          </p:nvCxnSpPr>
          <p:spPr>
            <a:xfrm rot="10800000">
              <a:off x="10083" y="706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4" name="Shape 314"/>
            <p:cNvCxnSpPr/>
            <p:nvPr/>
          </p:nvCxnSpPr>
          <p:spPr>
            <a:xfrm>
              <a:off x="9529" y="709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5" name="Shape 315"/>
            <p:cNvSpPr/>
            <p:nvPr/>
          </p:nvSpPr>
          <p:spPr>
            <a:xfrm>
              <a:off x="7247" y="605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511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081" y="4243"/>
              <a:ext cx="1414" cy="1414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4343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3136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5322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301" y="283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8416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7473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9624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326" name="Shape 326"/>
            <p:cNvCxnSpPr>
              <a:endCxn id="318" idx="7"/>
            </p:cNvCxnSpPr>
            <p:nvPr/>
          </p:nvCxnSpPr>
          <p:spPr>
            <a:xfrm flipH="1">
              <a:off x="5289" y="3710"/>
              <a:ext cx="958" cy="74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27" name="Shape 327"/>
            <p:cNvCxnSpPr>
              <a:endCxn id="329" idx="1"/>
            </p:cNvCxnSpPr>
            <p:nvPr/>
          </p:nvCxnSpPr>
          <p:spPr>
            <a:xfrm>
              <a:off x="7247" y="3710"/>
              <a:ext cx="1148" cy="77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0" name="Shape 330"/>
            <p:cNvCxnSpPr>
              <a:stCxn id="329" idx="3"/>
            </p:cNvCxnSpPr>
            <p:nvPr/>
          </p:nvCxnSpPr>
          <p:spPr>
            <a:xfrm flipH="1">
              <a:off x="7954" y="5418"/>
              <a:ext cx="440" cy="64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2" name="Shape 332"/>
            <p:cNvCxnSpPr>
              <a:stCxn id="329" idx="5"/>
              <a:endCxn id="312" idx="0"/>
            </p:cNvCxnSpPr>
            <p:nvPr/>
          </p:nvCxnSpPr>
          <p:spPr>
            <a:xfrm>
              <a:off x="9330" y="5418"/>
              <a:ext cx="753" cy="69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3" name="Shape 333"/>
            <p:cNvCxnSpPr>
              <a:stCxn id="318" idx="3"/>
              <a:endCxn id="309" idx="0"/>
            </p:cNvCxnSpPr>
            <p:nvPr/>
          </p:nvCxnSpPr>
          <p:spPr>
            <a:xfrm flipH="1">
              <a:off x="3612" y="5450"/>
              <a:ext cx="677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4" name="Shape 334"/>
            <p:cNvCxnSpPr>
              <a:stCxn id="318" idx="5"/>
              <a:endCxn id="316" idx="0"/>
            </p:cNvCxnSpPr>
            <p:nvPr/>
          </p:nvCxnSpPr>
          <p:spPr>
            <a:xfrm>
              <a:off x="5289" y="5450"/>
              <a:ext cx="483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5" name="Shape 335"/>
            <p:cNvCxnSpPr/>
            <p:nvPr/>
          </p:nvCxnSpPr>
          <p:spPr>
            <a:xfrm flipH="1">
              <a:off x="2933" y="7264"/>
              <a:ext cx="210" cy="2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4081" y="7273"/>
              <a:ext cx="208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8" name="Shape 338"/>
            <p:cNvCxnSpPr/>
            <p:nvPr/>
          </p:nvCxnSpPr>
          <p:spPr>
            <a:xfrm flipH="1">
              <a:off x="5122" y="7273"/>
              <a:ext cx="146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0" name="Shape 340"/>
            <p:cNvCxnSpPr/>
            <p:nvPr/>
          </p:nvCxnSpPr>
          <p:spPr>
            <a:xfrm>
              <a:off x="6268" y="7273"/>
              <a:ext cx="219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1" name="Shape 341"/>
            <p:cNvCxnSpPr/>
            <p:nvPr/>
          </p:nvCxnSpPr>
          <p:spPr>
            <a:xfrm flipH="1">
              <a:off x="7253" y="7223"/>
              <a:ext cx="223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2" name="Shape 342"/>
            <p:cNvCxnSpPr/>
            <p:nvPr/>
          </p:nvCxnSpPr>
          <p:spPr>
            <a:xfrm>
              <a:off x="8349" y="7223"/>
              <a:ext cx="177" cy="2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3" name="Shape 343"/>
            <p:cNvCxnSpPr/>
            <p:nvPr/>
          </p:nvCxnSpPr>
          <p:spPr>
            <a:xfrm flipH="1">
              <a:off x="9381" y="7195"/>
              <a:ext cx="257" cy="3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4" name="Shape 344"/>
            <p:cNvCxnSpPr/>
            <p:nvPr/>
          </p:nvCxnSpPr>
          <p:spPr>
            <a:xfrm>
              <a:off x="10527" y="7275"/>
              <a:ext cx="227" cy="3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5" name="Shape 345"/>
            <p:cNvSpPr/>
            <p:nvPr/>
          </p:nvSpPr>
          <p:spPr>
            <a:xfrm>
              <a:off x="6086" y="2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46" name="Shape 346"/>
            <p:cNvCxnSpPr>
              <a:stCxn id="345" idx="4"/>
            </p:cNvCxnSpPr>
            <p:nvPr/>
          </p:nvCxnSpPr>
          <p:spPr>
            <a:xfrm rot="10800000">
              <a:off x="6747" y="3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47" name="Shape 347"/>
            <p:cNvCxnSpPr/>
            <p:nvPr/>
          </p:nvCxnSpPr>
          <p:spPr>
            <a:xfrm>
              <a:off x="6193" y="3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29" name="Shape 329"/>
            <p:cNvSpPr/>
            <p:nvPr/>
          </p:nvSpPr>
          <p:spPr>
            <a:xfrm>
              <a:off x="8201" y="42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48" name="Shape 348"/>
            <p:cNvCxnSpPr>
              <a:stCxn id="329" idx="4"/>
            </p:cNvCxnSpPr>
            <p:nvPr/>
          </p:nvCxnSpPr>
          <p:spPr>
            <a:xfrm rot="10800000">
              <a:off x="8862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8309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0" name="Shape 350"/>
            <p:cNvCxnSpPr>
              <a:stCxn id="315" idx="4"/>
            </p:cNvCxnSpPr>
            <p:nvPr/>
          </p:nvCxnSpPr>
          <p:spPr>
            <a:xfrm rot="10800000">
              <a:off x="7908" y="700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1" name="Shape 351"/>
            <p:cNvCxnSpPr/>
            <p:nvPr/>
          </p:nvCxnSpPr>
          <p:spPr>
            <a:xfrm>
              <a:off x="7351" y="70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2" name="Shape 352"/>
            <p:cNvCxnSpPr>
              <a:stCxn id="316" idx="4"/>
            </p:cNvCxnSpPr>
            <p:nvPr/>
          </p:nvCxnSpPr>
          <p:spPr>
            <a:xfrm rot="10800000">
              <a:off x="577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>
              <a:off x="521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4" name="Shape 354"/>
            <p:cNvSpPr txBox="1"/>
            <p:nvPr/>
          </p:nvSpPr>
          <p:spPr>
            <a:xfrm>
              <a:off x="242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375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4801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6868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8125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9172" y="743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10515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59778" y="473710"/>
            <a:ext cx="6003925" cy="73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lvl="0" algn="ctr">
              <a:spcBef>
                <a:spcPts val="0"/>
              </a:spcBef>
              <a:buNone/>
            </a:pP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30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066165" y="1647084"/>
            <a:ext cx="4114165" cy="173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  <a:sym typeface="+mn-ea"/>
              </a:rPr>
              <a:t>Operação complexa que consiste em duas rotações simples.</a:t>
            </a: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Regra: Aplica-se uma RSE seguida de uma RSD</a:t>
            </a: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</p:txBody>
      </p:sp>
      <p:grpSp>
        <p:nvGrpSpPr>
          <p:cNvPr id="10" name="Grupo 9"/>
          <p:cNvGrpSpPr/>
          <p:nvPr/>
        </p:nvGrpSpPr>
        <p:grpSpPr>
          <a:xfrm rot="0" flipH="1">
            <a:off x="5495290" y="1571625"/>
            <a:ext cx="1068705" cy="1748790"/>
            <a:chOff x="2283" y="2805"/>
            <a:chExt cx="2355" cy="3485"/>
          </a:xfrm>
        </p:grpSpPr>
        <p:cxnSp>
          <p:nvCxnSpPr>
            <p:cNvPr id="15" name="Conector Reto 14"/>
            <p:cNvCxnSpPr>
              <a:endCxn id="20" idx="1"/>
            </p:cNvCxnSpPr>
            <p:nvPr/>
          </p:nvCxnSpPr>
          <p:spPr>
            <a:xfrm flipH="1">
              <a:off x="2988" y="3296"/>
              <a:ext cx="991" cy="5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 flipH="1">
              <a:off x="3811" y="2805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8" name="Conector Reto 17"/>
            <p:cNvCxnSpPr>
              <a:endCxn id="22" idx="7"/>
            </p:cNvCxnSpPr>
            <p:nvPr/>
          </p:nvCxnSpPr>
          <p:spPr>
            <a:xfrm>
              <a:off x="2791" y="4298"/>
              <a:ext cx="582" cy="13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 flipH="1">
              <a:off x="2283" y="368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 flipH="1">
              <a:off x="3251" y="5481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 rot="0">
            <a:off x="7350125" y="1807845"/>
            <a:ext cx="1189355" cy="994410"/>
            <a:chOff x="2855" y="5047"/>
            <a:chExt cx="2621" cy="1982"/>
          </a:xfrm>
        </p:grpSpPr>
        <p:cxnSp>
          <p:nvCxnSpPr>
            <p:cNvPr id="26" name="Conector Reto 25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855" y="6148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8" name="Conector Reto 27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3821" y="5047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4649" y="622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6715125" y="2280920"/>
            <a:ext cx="55435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137728" y="750570"/>
            <a:ext cx="4868545" cy="3886200"/>
            <a:chOff x="2352" y="1842"/>
            <a:chExt cx="7667" cy="6120"/>
          </a:xfrm>
        </p:grpSpPr>
        <p:sp>
          <p:nvSpPr>
            <p:cNvPr id="371" name="Shape 371"/>
            <p:cNvSpPr/>
            <p:nvPr/>
          </p:nvSpPr>
          <p:spPr>
            <a:xfrm flipH="1">
              <a:off x="4732" y="6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 flipH="1">
              <a:off x="6300" y="47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 flipH="1">
              <a:off x="7926" y="316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 flipH="1">
              <a:off x="6237" y="184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 flipH="1">
              <a:off x="4754" y="3258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 flipH="1">
              <a:off x="3257" y="47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 flipH="1">
              <a:off x="7949" y="6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9" name="Shape 379"/>
            <p:cNvSpPr txBox="1"/>
            <p:nvPr/>
          </p:nvSpPr>
          <p:spPr>
            <a:xfrm flipH="1">
              <a:off x="6453" y="188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0" name="Shape 380"/>
            <p:cNvSpPr txBox="1"/>
            <p:nvPr/>
          </p:nvSpPr>
          <p:spPr>
            <a:xfrm flipH="1">
              <a:off x="8044" y="325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1" name="Shape 381"/>
            <p:cNvSpPr txBox="1"/>
            <p:nvPr/>
          </p:nvSpPr>
          <p:spPr>
            <a:xfrm flipH="1">
              <a:off x="4970" y="337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2" name="Shape 382"/>
            <p:cNvSpPr txBox="1"/>
            <p:nvPr/>
          </p:nvSpPr>
          <p:spPr>
            <a:xfrm flipH="1">
              <a:off x="6635" y="487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3" name="Shape 383"/>
            <p:cNvSpPr txBox="1"/>
            <p:nvPr/>
          </p:nvSpPr>
          <p:spPr>
            <a:xfrm flipH="1">
              <a:off x="3472" y="479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4" name="Shape 384"/>
            <p:cNvSpPr txBox="1"/>
            <p:nvPr/>
          </p:nvSpPr>
          <p:spPr>
            <a:xfrm flipH="1">
              <a:off x="8164" y="6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5" name="Shape 385"/>
            <p:cNvSpPr txBox="1"/>
            <p:nvPr/>
          </p:nvSpPr>
          <p:spPr>
            <a:xfrm flipH="1">
              <a:off x="4968" y="6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386" name="Shape 386"/>
            <p:cNvCxnSpPr>
              <a:stCxn id="378" idx="4"/>
              <a:endCxn id="384" idx="2"/>
            </p:cNvCxnSpPr>
            <p:nvPr/>
          </p:nvCxnSpPr>
          <p:spPr>
            <a:xfrm rot="10800000">
              <a:off x="8610" y="7104"/>
              <a:ext cx="0" cy="49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87" name="Shape 387"/>
            <p:cNvCxnSpPr/>
            <p:nvPr/>
          </p:nvCxnSpPr>
          <p:spPr>
            <a:xfrm rot="10800000">
              <a:off x="8011" y="724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88" name="Shape 388"/>
            <p:cNvCxnSpPr>
              <a:stCxn id="378" idx="5"/>
            </p:cNvCxnSpPr>
            <p:nvPr/>
          </p:nvCxnSpPr>
          <p:spPr>
            <a:xfrm flipH="1">
              <a:off x="7767" y="7401"/>
              <a:ext cx="376" cy="3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389" name="Shape 389"/>
            <p:cNvCxnSpPr>
              <a:stCxn id="378" idx="3"/>
            </p:cNvCxnSpPr>
            <p:nvPr/>
          </p:nvCxnSpPr>
          <p:spPr>
            <a:xfrm>
              <a:off x="9078" y="7401"/>
              <a:ext cx="378" cy="2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0" name="Shape 390"/>
            <p:cNvCxnSpPr>
              <a:stCxn id="374" idx="5"/>
              <a:endCxn id="375" idx="1"/>
            </p:cNvCxnSpPr>
            <p:nvPr/>
          </p:nvCxnSpPr>
          <p:spPr>
            <a:xfrm flipH="1">
              <a:off x="5883" y="2971"/>
              <a:ext cx="548" cy="481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1" name="Shape 391"/>
            <p:cNvCxnSpPr>
              <a:stCxn id="374" idx="3"/>
              <a:endCxn id="373" idx="7"/>
            </p:cNvCxnSpPr>
            <p:nvPr/>
          </p:nvCxnSpPr>
          <p:spPr>
            <a:xfrm>
              <a:off x="7366" y="2971"/>
              <a:ext cx="754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2" name="Shape 392"/>
            <p:cNvCxnSpPr>
              <a:stCxn id="375" idx="5"/>
              <a:endCxn id="376" idx="1"/>
            </p:cNvCxnSpPr>
            <p:nvPr/>
          </p:nvCxnSpPr>
          <p:spPr>
            <a:xfrm flipH="1">
              <a:off x="4385" y="4387"/>
              <a:ext cx="563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3" name="Shape 393"/>
            <p:cNvCxnSpPr>
              <a:stCxn id="375" idx="3"/>
              <a:endCxn id="372" idx="7"/>
            </p:cNvCxnSpPr>
            <p:nvPr/>
          </p:nvCxnSpPr>
          <p:spPr>
            <a:xfrm>
              <a:off x="5883" y="4387"/>
              <a:ext cx="610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4" name="Shape 394"/>
            <p:cNvCxnSpPr>
              <a:stCxn id="372" idx="5"/>
            </p:cNvCxnSpPr>
            <p:nvPr/>
          </p:nvCxnSpPr>
          <p:spPr>
            <a:xfrm flipH="1">
              <a:off x="5883" y="5850"/>
              <a:ext cx="610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5" name="Shape 395"/>
            <p:cNvCxnSpPr>
              <a:stCxn id="372" idx="3"/>
              <a:endCxn id="378" idx="7"/>
            </p:cNvCxnSpPr>
            <p:nvPr/>
          </p:nvCxnSpPr>
          <p:spPr>
            <a:xfrm>
              <a:off x="7428" y="5850"/>
              <a:ext cx="714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6" name="Shape 396"/>
            <p:cNvCxnSpPr>
              <a:stCxn id="374" idx="4"/>
            </p:cNvCxnSpPr>
            <p:nvPr/>
          </p:nvCxnSpPr>
          <p:spPr>
            <a:xfrm rot="10800000">
              <a:off x="6898" y="279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7" name="Shape 397"/>
            <p:cNvCxnSpPr/>
            <p:nvPr/>
          </p:nvCxnSpPr>
          <p:spPr>
            <a:xfrm rot="10800000">
              <a:off x="6300" y="281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8" name="Shape 398"/>
            <p:cNvCxnSpPr>
              <a:stCxn id="375" idx="4"/>
            </p:cNvCxnSpPr>
            <p:nvPr/>
          </p:nvCxnSpPr>
          <p:spPr>
            <a:xfrm rot="10800000">
              <a:off x="5416" y="421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9" name="Shape 399"/>
            <p:cNvCxnSpPr/>
            <p:nvPr/>
          </p:nvCxnSpPr>
          <p:spPr>
            <a:xfrm rot="10800000">
              <a:off x="4817" y="423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0" name="Shape 400"/>
            <p:cNvCxnSpPr>
              <a:stCxn id="373" idx="4"/>
            </p:cNvCxnSpPr>
            <p:nvPr/>
          </p:nvCxnSpPr>
          <p:spPr>
            <a:xfrm rot="10800000">
              <a:off x="8588" y="411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1" name="Shape 401"/>
            <p:cNvCxnSpPr/>
            <p:nvPr/>
          </p:nvCxnSpPr>
          <p:spPr>
            <a:xfrm rot="10800000">
              <a:off x="7989" y="4142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2" name="Shape 402"/>
            <p:cNvCxnSpPr>
              <a:stCxn id="372" idx="4"/>
            </p:cNvCxnSpPr>
            <p:nvPr/>
          </p:nvCxnSpPr>
          <p:spPr>
            <a:xfrm rot="10800000">
              <a:off x="6961" y="56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3" name="Shape 403"/>
            <p:cNvCxnSpPr/>
            <p:nvPr/>
          </p:nvCxnSpPr>
          <p:spPr>
            <a:xfrm rot="10800000">
              <a:off x="6362" y="569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4" name="Shape 404"/>
            <p:cNvCxnSpPr>
              <a:stCxn id="376" idx="4"/>
            </p:cNvCxnSpPr>
            <p:nvPr/>
          </p:nvCxnSpPr>
          <p:spPr>
            <a:xfrm rot="10800000">
              <a:off x="3918" y="56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5" name="Shape 405"/>
            <p:cNvCxnSpPr/>
            <p:nvPr/>
          </p:nvCxnSpPr>
          <p:spPr>
            <a:xfrm rot="10800000">
              <a:off x="3319" y="569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6" name="Shape 406"/>
            <p:cNvCxnSpPr>
              <a:stCxn id="371" idx="4"/>
            </p:cNvCxnSpPr>
            <p:nvPr/>
          </p:nvCxnSpPr>
          <p:spPr>
            <a:xfrm rot="10800000">
              <a:off x="5393" y="722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7" name="Shape 407"/>
            <p:cNvCxnSpPr/>
            <p:nvPr/>
          </p:nvCxnSpPr>
          <p:spPr>
            <a:xfrm rot="10800000">
              <a:off x="4794" y="724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8" name="Shape 408"/>
            <p:cNvCxnSpPr>
              <a:stCxn id="373" idx="3"/>
            </p:cNvCxnSpPr>
            <p:nvPr/>
          </p:nvCxnSpPr>
          <p:spPr>
            <a:xfrm>
              <a:off x="9055" y="4293"/>
              <a:ext cx="438" cy="26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09" name="Shape 409"/>
            <p:cNvCxnSpPr>
              <a:stCxn id="373" idx="5"/>
            </p:cNvCxnSpPr>
            <p:nvPr/>
          </p:nvCxnSpPr>
          <p:spPr>
            <a:xfrm flipH="1">
              <a:off x="7785" y="4293"/>
              <a:ext cx="335" cy="3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0" name="Shape 410"/>
            <p:cNvCxnSpPr>
              <a:stCxn id="376" idx="5"/>
            </p:cNvCxnSpPr>
            <p:nvPr/>
          </p:nvCxnSpPr>
          <p:spPr>
            <a:xfrm flipH="1">
              <a:off x="3101" y="5850"/>
              <a:ext cx="349" cy="3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1" name="Shape 411"/>
            <p:cNvCxnSpPr>
              <a:stCxn id="376" idx="3"/>
            </p:cNvCxnSpPr>
            <p:nvPr/>
          </p:nvCxnSpPr>
          <p:spPr>
            <a:xfrm>
              <a:off x="4385" y="5850"/>
              <a:ext cx="295" cy="3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2" name="Shape 412"/>
            <p:cNvCxnSpPr>
              <a:stCxn id="371" idx="5"/>
            </p:cNvCxnSpPr>
            <p:nvPr/>
          </p:nvCxnSpPr>
          <p:spPr>
            <a:xfrm flipH="1">
              <a:off x="4644" y="7401"/>
              <a:ext cx="281" cy="2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3" name="Shape 413"/>
            <p:cNvCxnSpPr>
              <a:stCxn id="371" idx="3"/>
            </p:cNvCxnSpPr>
            <p:nvPr/>
          </p:nvCxnSpPr>
          <p:spPr>
            <a:xfrm>
              <a:off x="5860" y="7401"/>
              <a:ext cx="271" cy="2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14" name="Shape 414"/>
            <p:cNvSpPr txBox="1"/>
            <p:nvPr/>
          </p:nvSpPr>
          <p:spPr>
            <a:xfrm flipH="1">
              <a:off x="8973" y="441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5" name="Shape 415"/>
            <p:cNvSpPr txBox="1"/>
            <p:nvPr/>
          </p:nvSpPr>
          <p:spPr>
            <a:xfrm flipH="1">
              <a:off x="7210" y="445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 flipH="1">
              <a:off x="2352" y="60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7" name="Shape 417"/>
            <p:cNvSpPr txBox="1"/>
            <p:nvPr/>
          </p:nvSpPr>
          <p:spPr>
            <a:xfrm flipH="1">
              <a:off x="7242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8" name="Shape 418"/>
            <p:cNvSpPr txBox="1"/>
            <p:nvPr/>
          </p:nvSpPr>
          <p:spPr>
            <a:xfrm flipH="1">
              <a:off x="8932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9" name="Shape 419"/>
            <p:cNvSpPr txBox="1"/>
            <p:nvPr/>
          </p:nvSpPr>
          <p:spPr>
            <a:xfrm flipH="1">
              <a:off x="3901" y="609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20" name="Shape 420"/>
            <p:cNvSpPr txBox="1"/>
            <p:nvPr/>
          </p:nvSpPr>
          <p:spPr>
            <a:xfrm flipH="1">
              <a:off x="5665" y="759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21" name="Shape 421"/>
            <p:cNvSpPr txBox="1"/>
            <p:nvPr/>
          </p:nvSpPr>
          <p:spPr>
            <a:xfrm flipH="1">
              <a:off x="3879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129562" y="775790"/>
            <a:ext cx="4885575" cy="4046925"/>
            <a:chOff x="3369" y="1603"/>
            <a:chExt cx="7694" cy="6373"/>
          </a:xfrm>
        </p:grpSpPr>
        <p:sp>
          <p:nvSpPr>
            <p:cNvPr id="426" name="Shape 426"/>
            <p:cNvSpPr/>
            <p:nvPr/>
          </p:nvSpPr>
          <p:spPr>
            <a:xfrm flipH="1">
              <a:off x="4222" y="461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8992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29" name="Shape 429"/>
            <p:cNvCxnSpPr>
              <a:stCxn id="428" idx="4"/>
            </p:cNvCxnSpPr>
            <p:nvPr/>
          </p:nvCxnSpPr>
          <p:spPr>
            <a:xfrm rot="10800000">
              <a:off x="9653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0" name="Shape 430"/>
            <p:cNvCxnSpPr/>
            <p:nvPr/>
          </p:nvCxnSpPr>
          <p:spPr>
            <a:xfrm rot="10800000">
              <a:off x="9054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1" name="Shape 431"/>
            <p:cNvSpPr/>
            <p:nvPr/>
          </p:nvSpPr>
          <p:spPr>
            <a:xfrm flipH="1">
              <a:off x="5797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32" name="Shape 432"/>
            <p:cNvCxnSpPr>
              <a:stCxn id="431" idx="4"/>
            </p:cNvCxnSpPr>
            <p:nvPr/>
          </p:nvCxnSpPr>
          <p:spPr>
            <a:xfrm rot="10800000">
              <a:off x="6458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433"/>
            <p:cNvCxnSpPr/>
            <p:nvPr/>
          </p:nvCxnSpPr>
          <p:spPr>
            <a:xfrm rot="10800000">
              <a:off x="5860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4" name="Shape 434"/>
            <p:cNvSpPr/>
            <p:nvPr/>
          </p:nvSpPr>
          <p:spPr>
            <a:xfrm flipH="1">
              <a:off x="7301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35" name="Shape 435"/>
            <p:cNvCxnSpPr>
              <a:stCxn id="434" idx="4"/>
            </p:cNvCxnSpPr>
            <p:nvPr/>
          </p:nvCxnSpPr>
          <p:spPr>
            <a:xfrm rot="10800000">
              <a:off x="7963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36" name="Shape 436"/>
            <p:cNvCxnSpPr/>
            <p:nvPr/>
          </p:nvCxnSpPr>
          <p:spPr>
            <a:xfrm rot="10800000">
              <a:off x="7364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37" name="Shape 437"/>
            <p:cNvCxnSpPr>
              <a:stCxn id="434" idx="3"/>
            </p:cNvCxnSpPr>
            <p:nvPr/>
          </p:nvCxnSpPr>
          <p:spPr>
            <a:xfrm>
              <a:off x="8430" y="2731"/>
              <a:ext cx="755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438" name="Shape 438"/>
            <p:cNvCxnSpPr>
              <a:stCxn id="434" idx="5"/>
              <a:endCxn id="439" idx="1"/>
            </p:cNvCxnSpPr>
            <p:nvPr/>
          </p:nvCxnSpPr>
          <p:spPr>
            <a:xfrm flipH="1">
              <a:off x="6806" y="2731"/>
              <a:ext cx="689" cy="54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440" name="Shape 440"/>
            <p:cNvSpPr/>
            <p:nvPr/>
          </p:nvSpPr>
          <p:spPr>
            <a:xfrm flipH="1">
              <a:off x="8992" y="320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41" name="Shape 441"/>
            <p:cNvCxnSpPr>
              <a:stCxn id="440" idx="4"/>
            </p:cNvCxnSpPr>
            <p:nvPr/>
          </p:nvCxnSpPr>
          <p:spPr>
            <a:xfrm rot="10800000">
              <a:off x="9653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42" name="Shape 442"/>
            <p:cNvCxnSpPr/>
            <p:nvPr/>
          </p:nvCxnSpPr>
          <p:spPr>
            <a:xfrm rot="10800000">
              <a:off x="9054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443" name="Shape 443"/>
            <p:cNvSpPr/>
            <p:nvPr/>
          </p:nvSpPr>
          <p:spPr>
            <a:xfrm flipH="1">
              <a:off x="7364" y="452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44" name="Shape 444"/>
            <p:cNvSpPr txBox="1"/>
            <p:nvPr/>
          </p:nvSpPr>
          <p:spPr>
            <a:xfrm flipH="1">
              <a:off x="7517" y="17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 flipH="1">
              <a:off x="9207" y="3267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6" name="Shape 446"/>
            <p:cNvSpPr txBox="1"/>
            <p:nvPr/>
          </p:nvSpPr>
          <p:spPr>
            <a:xfrm flipH="1">
              <a:off x="6013" y="329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447" name="Shape 447"/>
            <p:cNvSpPr txBox="1"/>
            <p:nvPr/>
          </p:nvSpPr>
          <p:spPr>
            <a:xfrm flipH="1">
              <a:off x="4438" y="47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 flipH="1">
              <a:off x="7579" y="459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9" name="Shape 449"/>
            <p:cNvSpPr txBox="1"/>
            <p:nvPr/>
          </p:nvSpPr>
          <p:spPr>
            <a:xfrm flipH="1">
              <a:off x="9207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50" name="Shape 450"/>
            <p:cNvSpPr txBox="1"/>
            <p:nvPr/>
          </p:nvSpPr>
          <p:spPr>
            <a:xfrm flipH="1">
              <a:off x="6013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451" name="Shape 451"/>
            <p:cNvCxnSpPr/>
            <p:nvPr/>
          </p:nvCxnSpPr>
          <p:spPr>
            <a:xfrm>
              <a:off x="7963" y="31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8163" y="33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9" name="Shape 439"/>
            <p:cNvSpPr/>
            <p:nvPr/>
          </p:nvSpPr>
          <p:spPr>
            <a:xfrm flipH="1">
              <a:off x="5677" y="308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53" name="Shape 453"/>
            <p:cNvCxnSpPr>
              <a:stCxn id="439" idx="4"/>
            </p:cNvCxnSpPr>
            <p:nvPr/>
          </p:nvCxnSpPr>
          <p:spPr>
            <a:xfrm rot="10800000">
              <a:off x="6338" y="403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4" name="Shape 454"/>
            <p:cNvCxnSpPr/>
            <p:nvPr/>
          </p:nvCxnSpPr>
          <p:spPr>
            <a:xfrm rot="10800000">
              <a:off x="5740" y="405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55" name="Shape 455"/>
            <p:cNvSpPr txBox="1"/>
            <p:nvPr/>
          </p:nvSpPr>
          <p:spPr>
            <a:xfrm flipH="1">
              <a:off x="5893" y="31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456" name="Shape 456"/>
            <p:cNvCxnSpPr>
              <a:stCxn id="439" idx="3"/>
              <a:endCxn id="443" idx="7"/>
            </p:cNvCxnSpPr>
            <p:nvPr/>
          </p:nvCxnSpPr>
          <p:spPr>
            <a:xfrm>
              <a:off x="6806" y="4208"/>
              <a:ext cx="752" cy="50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7" name="Shape 457"/>
            <p:cNvCxnSpPr>
              <a:stCxn id="439" idx="5"/>
            </p:cNvCxnSpPr>
            <p:nvPr/>
          </p:nvCxnSpPr>
          <p:spPr>
            <a:xfrm flipH="1">
              <a:off x="5198" y="4208"/>
              <a:ext cx="673" cy="47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8" name="Shape 458"/>
            <p:cNvCxnSpPr>
              <a:stCxn id="443" idx="5"/>
            </p:cNvCxnSpPr>
            <p:nvPr/>
          </p:nvCxnSpPr>
          <p:spPr>
            <a:xfrm flipH="1">
              <a:off x="6926" y="5651"/>
              <a:ext cx="632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9" name="Shape 459"/>
            <p:cNvCxnSpPr>
              <a:stCxn id="443" idx="3"/>
              <a:endCxn id="428" idx="7"/>
            </p:cNvCxnSpPr>
            <p:nvPr/>
          </p:nvCxnSpPr>
          <p:spPr>
            <a:xfrm>
              <a:off x="8492" y="5651"/>
              <a:ext cx="693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0" name="Shape 460"/>
            <p:cNvCxnSpPr>
              <a:stCxn id="426" idx="4"/>
            </p:cNvCxnSpPr>
            <p:nvPr/>
          </p:nvCxnSpPr>
          <p:spPr>
            <a:xfrm rot="10800000">
              <a:off x="4884" y="556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1" name="Shape 461"/>
            <p:cNvCxnSpPr/>
            <p:nvPr/>
          </p:nvCxnSpPr>
          <p:spPr>
            <a:xfrm rot="10800000">
              <a:off x="4285" y="559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2" name="Shape 462"/>
            <p:cNvCxnSpPr>
              <a:stCxn id="443" idx="4"/>
            </p:cNvCxnSpPr>
            <p:nvPr/>
          </p:nvCxnSpPr>
          <p:spPr>
            <a:xfrm rot="10800000">
              <a:off x="8025" y="547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3" name="Shape 463"/>
            <p:cNvCxnSpPr/>
            <p:nvPr/>
          </p:nvCxnSpPr>
          <p:spPr>
            <a:xfrm rot="10800000">
              <a:off x="7426" y="54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4" name="Shape 464"/>
            <p:cNvCxnSpPr>
              <a:stCxn id="440" idx="3"/>
            </p:cNvCxnSpPr>
            <p:nvPr/>
          </p:nvCxnSpPr>
          <p:spPr>
            <a:xfrm>
              <a:off x="10121" y="4328"/>
              <a:ext cx="230" cy="27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5" name="Shape 465"/>
            <p:cNvCxnSpPr>
              <a:stCxn id="440" idx="5"/>
            </p:cNvCxnSpPr>
            <p:nvPr/>
          </p:nvCxnSpPr>
          <p:spPr>
            <a:xfrm flipH="1">
              <a:off x="8980" y="4328"/>
              <a:ext cx="206" cy="2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6" name="Shape 466"/>
            <p:cNvCxnSpPr>
              <a:stCxn id="428" idx="3"/>
            </p:cNvCxnSpPr>
            <p:nvPr/>
          </p:nvCxnSpPr>
          <p:spPr>
            <a:xfrm>
              <a:off x="10121" y="7436"/>
              <a:ext cx="210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7" name="Shape 467"/>
            <p:cNvCxnSpPr/>
            <p:nvPr/>
          </p:nvCxnSpPr>
          <p:spPr>
            <a:xfrm flipH="1">
              <a:off x="8940" y="7436"/>
              <a:ext cx="245" cy="2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8" name="Shape 468"/>
            <p:cNvCxnSpPr>
              <a:stCxn id="431" idx="3"/>
            </p:cNvCxnSpPr>
            <p:nvPr/>
          </p:nvCxnSpPr>
          <p:spPr>
            <a:xfrm>
              <a:off x="6926" y="7436"/>
              <a:ext cx="208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9" name="Shape 469"/>
            <p:cNvCxnSpPr>
              <a:stCxn id="431" idx="5"/>
            </p:cNvCxnSpPr>
            <p:nvPr/>
          </p:nvCxnSpPr>
          <p:spPr>
            <a:xfrm flipH="1">
              <a:off x="5724" y="7436"/>
              <a:ext cx="266" cy="2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70" name="Shape 470"/>
            <p:cNvSpPr txBox="1"/>
            <p:nvPr/>
          </p:nvSpPr>
          <p:spPr>
            <a:xfrm flipH="1">
              <a:off x="10016" y="445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1" name="Shape 471"/>
            <p:cNvSpPr txBox="1"/>
            <p:nvPr/>
          </p:nvSpPr>
          <p:spPr>
            <a:xfrm flipH="1">
              <a:off x="8430" y="446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472" name="Shape 472"/>
            <p:cNvCxnSpPr>
              <a:stCxn id="426" idx="3"/>
            </p:cNvCxnSpPr>
            <p:nvPr/>
          </p:nvCxnSpPr>
          <p:spPr>
            <a:xfrm>
              <a:off x="5351" y="5743"/>
              <a:ext cx="225" cy="4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3" name="Shape 473"/>
            <p:cNvCxnSpPr/>
            <p:nvPr/>
          </p:nvCxnSpPr>
          <p:spPr>
            <a:xfrm flipH="1">
              <a:off x="4176" y="5743"/>
              <a:ext cx="240" cy="3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74" name="Shape 474"/>
            <p:cNvSpPr txBox="1"/>
            <p:nvPr/>
          </p:nvSpPr>
          <p:spPr>
            <a:xfrm flipH="1">
              <a:off x="5147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5" name="Shape 475"/>
            <p:cNvSpPr txBox="1"/>
            <p:nvPr/>
          </p:nvSpPr>
          <p:spPr>
            <a:xfrm flipH="1">
              <a:off x="3369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6" name="Shape 476"/>
            <p:cNvSpPr txBox="1"/>
            <p:nvPr/>
          </p:nvSpPr>
          <p:spPr>
            <a:xfrm flipH="1">
              <a:off x="9880" y="753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8" name="Shape 478"/>
            <p:cNvSpPr txBox="1"/>
            <p:nvPr/>
          </p:nvSpPr>
          <p:spPr>
            <a:xfrm flipH="1">
              <a:off x="8430" y="75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9" name="Shape 479"/>
            <p:cNvSpPr txBox="1"/>
            <p:nvPr/>
          </p:nvSpPr>
          <p:spPr>
            <a:xfrm flipH="1">
              <a:off x="6687" y="760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80" name="Shape 480"/>
            <p:cNvSpPr txBox="1"/>
            <p:nvPr/>
          </p:nvSpPr>
          <p:spPr>
            <a:xfrm flipH="1">
              <a:off x="5183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4" name="Curvo Seta para cima 3"/>
          <p:cNvSpPr/>
          <p:nvPr/>
        </p:nvSpPr>
        <p:spPr>
          <a:xfrm rot="10800000">
            <a:off x="3709670" y="2802890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595438" y="761400"/>
            <a:ext cx="5943976" cy="4000715"/>
            <a:chOff x="1725" y="1709"/>
            <a:chExt cx="9361" cy="6300"/>
          </a:xfrm>
        </p:grpSpPr>
        <p:sp>
          <p:nvSpPr>
            <p:cNvPr id="486" name="Shape 486"/>
            <p:cNvSpPr/>
            <p:nvPr/>
          </p:nvSpPr>
          <p:spPr>
            <a:xfrm flipH="1">
              <a:off x="2482" y="622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 flipH="1">
              <a:off x="5626" y="622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 flipH="1">
              <a:off x="4173" y="4817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0" name="Shape 490"/>
            <p:cNvCxnSpPr>
              <a:stCxn id="489" idx="4"/>
            </p:cNvCxnSpPr>
            <p:nvPr/>
          </p:nvCxnSpPr>
          <p:spPr>
            <a:xfrm rot="10800000">
              <a:off x="4834" y="576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1" name="Shape 491"/>
            <p:cNvCxnSpPr/>
            <p:nvPr/>
          </p:nvCxnSpPr>
          <p:spPr>
            <a:xfrm rot="10800000">
              <a:off x="4235" y="579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2" name="Shape 492"/>
            <p:cNvSpPr/>
            <p:nvPr/>
          </p:nvSpPr>
          <p:spPr>
            <a:xfrm flipH="1">
              <a:off x="7295" y="481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3" name="Shape 493"/>
            <p:cNvCxnSpPr>
              <a:stCxn id="492" idx="4"/>
            </p:cNvCxnSpPr>
            <p:nvPr/>
          </p:nvCxnSpPr>
          <p:spPr>
            <a:xfrm rot="10800000">
              <a:off x="7956" y="576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>
              <a:off x="7357" y="579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5" name="Shape 495"/>
            <p:cNvSpPr/>
            <p:nvPr/>
          </p:nvSpPr>
          <p:spPr>
            <a:xfrm flipH="1">
              <a:off x="5820" y="34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6" name="Shape 496"/>
            <p:cNvCxnSpPr>
              <a:stCxn id="495" idx="4"/>
            </p:cNvCxnSpPr>
            <p:nvPr/>
          </p:nvCxnSpPr>
          <p:spPr>
            <a:xfrm rot="10800000">
              <a:off x="6481" y="43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7" name="Shape 497"/>
            <p:cNvCxnSpPr/>
            <p:nvPr/>
          </p:nvCxnSpPr>
          <p:spPr>
            <a:xfrm rot="10800000">
              <a:off x="5882" y="43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8" name="Shape 498"/>
            <p:cNvSpPr/>
            <p:nvPr/>
          </p:nvSpPr>
          <p:spPr>
            <a:xfrm flipH="1">
              <a:off x="8964" y="3398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9" name="Shape 499"/>
            <p:cNvCxnSpPr>
              <a:stCxn id="498" idx="4"/>
            </p:cNvCxnSpPr>
            <p:nvPr/>
          </p:nvCxnSpPr>
          <p:spPr>
            <a:xfrm rot="10800000">
              <a:off x="9625" y="435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00" name="Shape 500"/>
            <p:cNvCxnSpPr/>
            <p:nvPr/>
          </p:nvCxnSpPr>
          <p:spPr>
            <a:xfrm rot="10800000">
              <a:off x="9026" y="43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501" name="Shape 501"/>
            <p:cNvSpPr/>
            <p:nvPr/>
          </p:nvSpPr>
          <p:spPr>
            <a:xfrm flipH="1">
              <a:off x="7324" y="170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02" name="Shape 502"/>
            <p:cNvCxnSpPr>
              <a:stCxn id="501" idx="4"/>
            </p:cNvCxnSpPr>
            <p:nvPr/>
          </p:nvCxnSpPr>
          <p:spPr>
            <a:xfrm rot="10800000">
              <a:off x="7985" y="266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03" name="Shape 503"/>
            <p:cNvCxnSpPr/>
            <p:nvPr/>
          </p:nvCxnSpPr>
          <p:spPr>
            <a:xfrm rot="10800000">
              <a:off x="7386" y="268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504" name="Shape 504"/>
            <p:cNvSpPr txBox="1"/>
            <p:nvPr/>
          </p:nvSpPr>
          <p:spPr>
            <a:xfrm flipH="1">
              <a:off x="7539" y="18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5" name="Shape 505"/>
            <p:cNvSpPr txBox="1"/>
            <p:nvPr/>
          </p:nvSpPr>
          <p:spPr>
            <a:xfrm flipH="1">
              <a:off x="9179" y="35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6" name="Shape 506"/>
            <p:cNvSpPr txBox="1"/>
            <p:nvPr/>
          </p:nvSpPr>
          <p:spPr>
            <a:xfrm flipH="1">
              <a:off x="6013" y="353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7" name="Shape 507"/>
            <p:cNvSpPr txBox="1"/>
            <p:nvPr/>
          </p:nvSpPr>
          <p:spPr>
            <a:xfrm flipH="1">
              <a:off x="7488" y="48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8" name="Shape 508"/>
            <p:cNvSpPr txBox="1"/>
            <p:nvPr/>
          </p:nvSpPr>
          <p:spPr>
            <a:xfrm flipH="1">
              <a:off x="5842" y="64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 flipH="1">
              <a:off x="2698" y="64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10" name="Shape 510"/>
            <p:cNvSpPr txBox="1"/>
            <p:nvPr/>
          </p:nvSpPr>
          <p:spPr>
            <a:xfrm flipH="1">
              <a:off x="4396" y="48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511" name="Shape 511"/>
            <p:cNvCxnSpPr>
              <a:stCxn id="501" idx="3"/>
              <a:endCxn id="498" idx="7"/>
            </p:cNvCxnSpPr>
            <p:nvPr/>
          </p:nvCxnSpPr>
          <p:spPr>
            <a:xfrm>
              <a:off x="8453" y="2838"/>
              <a:ext cx="705" cy="75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512" name="Shape 512"/>
            <p:cNvCxnSpPr>
              <a:stCxn id="501" idx="5"/>
              <a:endCxn id="495" idx="1"/>
            </p:cNvCxnSpPr>
            <p:nvPr/>
          </p:nvCxnSpPr>
          <p:spPr>
            <a:xfrm flipH="1">
              <a:off x="6948" y="2838"/>
              <a:ext cx="569" cy="75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513" name="Shape 513"/>
            <p:cNvCxnSpPr>
              <a:endCxn id="492" idx="7"/>
            </p:cNvCxnSpPr>
            <p:nvPr/>
          </p:nvCxnSpPr>
          <p:spPr>
            <a:xfrm>
              <a:off x="6994" y="4477"/>
              <a:ext cx="495" cy="53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4" name="Shape 514"/>
            <p:cNvCxnSpPr>
              <a:stCxn id="495" idx="5"/>
              <a:endCxn id="489" idx="1"/>
            </p:cNvCxnSpPr>
            <p:nvPr/>
          </p:nvCxnSpPr>
          <p:spPr>
            <a:xfrm flipH="1">
              <a:off x="5302" y="4532"/>
              <a:ext cx="712" cy="48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5" name="Shape 515"/>
            <p:cNvCxnSpPr/>
            <p:nvPr/>
          </p:nvCxnSpPr>
          <p:spPr>
            <a:xfrm>
              <a:off x="5309" y="5849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6" name="Shape 516"/>
            <p:cNvCxnSpPr>
              <a:endCxn id="486" idx="1"/>
            </p:cNvCxnSpPr>
            <p:nvPr/>
          </p:nvCxnSpPr>
          <p:spPr>
            <a:xfrm flipH="1">
              <a:off x="3611" y="5849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7" name="Shape 517"/>
            <p:cNvCxnSpPr/>
            <p:nvPr/>
          </p:nvCxnSpPr>
          <p:spPr>
            <a:xfrm>
              <a:off x="10093" y="4624"/>
              <a:ext cx="261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8" name="Shape 518"/>
            <p:cNvCxnSpPr/>
            <p:nvPr/>
          </p:nvCxnSpPr>
          <p:spPr>
            <a:xfrm flipH="1">
              <a:off x="8971" y="4624"/>
              <a:ext cx="187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9" name="Shape 519"/>
            <p:cNvCxnSpPr/>
            <p:nvPr/>
          </p:nvCxnSpPr>
          <p:spPr>
            <a:xfrm>
              <a:off x="8482" y="5850"/>
              <a:ext cx="298" cy="3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0" name="Shape 520"/>
            <p:cNvCxnSpPr>
              <a:stCxn id="492" idx="5"/>
            </p:cNvCxnSpPr>
            <p:nvPr/>
          </p:nvCxnSpPr>
          <p:spPr>
            <a:xfrm flipH="1">
              <a:off x="7223" y="5946"/>
              <a:ext cx="266" cy="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1" name="Shape 521"/>
            <p:cNvCxnSpPr/>
            <p:nvPr/>
          </p:nvCxnSpPr>
          <p:spPr>
            <a:xfrm>
              <a:off x="6755" y="7354"/>
              <a:ext cx="231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2" name="Shape 522"/>
            <p:cNvCxnSpPr/>
            <p:nvPr/>
          </p:nvCxnSpPr>
          <p:spPr>
            <a:xfrm flipH="1">
              <a:off x="5586" y="7354"/>
              <a:ext cx="234" cy="28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3" name="Shape 523"/>
            <p:cNvCxnSpPr/>
            <p:nvPr/>
          </p:nvCxnSpPr>
          <p:spPr>
            <a:xfrm>
              <a:off x="3611" y="7354"/>
              <a:ext cx="202" cy="2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4" name="Shape 524"/>
            <p:cNvCxnSpPr/>
            <p:nvPr/>
          </p:nvCxnSpPr>
          <p:spPr>
            <a:xfrm flipH="1">
              <a:off x="2413" y="7354"/>
              <a:ext cx="263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5" name="Shape 525"/>
            <p:cNvCxnSpPr>
              <a:stCxn id="486" idx="4"/>
            </p:cNvCxnSpPr>
            <p:nvPr/>
          </p:nvCxnSpPr>
          <p:spPr>
            <a:xfrm rot="10800000">
              <a:off x="3143" y="717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6" name="Shape 526"/>
            <p:cNvCxnSpPr/>
            <p:nvPr/>
          </p:nvCxnSpPr>
          <p:spPr>
            <a:xfrm rot="10800000">
              <a:off x="2545" y="720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7" name="Shape 527"/>
            <p:cNvCxnSpPr>
              <a:stCxn id="487" idx="4"/>
            </p:cNvCxnSpPr>
            <p:nvPr/>
          </p:nvCxnSpPr>
          <p:spPr>
            <a:xfrm rot="10800000">
              <a:off x="6287" y="717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8" name="Shape 528"/>
            <p:cNvCxnSpPr/>
            <p:nvPr/>
          </p:nvCxnSpPr>
          <p:spPr>
            <a:xfrm rot="10800000">
              <a:off x="5689" y="720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29" name="Shape 529"/>
            <p:cNvSpPr txBox="1"/>
            <p:nvPr/>
          </p:nvSpPr>
          <p:spPr>
            <a:xfrm flipH="1">
              <a:off x="10039" y="472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0" name="Shape 530"/>
            <p:cNvSpPr txBox="1"/>
            <p:nvPr/>
          </p:nvSpPr>
          <p:spPr>
            <a:xfrm flipH="1">
              <a:off x="8467" y="472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1" name="Shape 531"/>
            <p:cNvSpPr txBox="1"/>
            <p:nvPr/>
          </p:nvSpPr>
          <p:spPr>
            <a:xfrm flipH="1">
              <a:off x="8201" y="604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2" name="Shape 532"/>
            <p:cNvSpPr txBox="1"/>
            <p:nvPr/>
          </p:nvSpPr>
          <p:spPr>
            <a:xfrm flipH="1">
              <a:off x="6755" y="623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3" name="Shape 533"/>
            <p:cNvSpPr txBox="1"/>
            <p:nvPr/>
          </p:nvSpPr>
          <p:spPr>
            <a:xfrm flipH="1">
              <a:off x="6471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4" name="Shape 534"/>
            <p:cNvSpPr txBox="1"/>
            <p:nvPr/>
          </p:nvSpPr>
          <p:spPr>
            <a:xfrm flipH="1">
              <a:off x="5026" y="763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5" name="Shape 535"/>
            <p:cNvSpPr txBox="1"/>
            <p:nvPr/>
          </p:nvSpPr>
          <p:spPr>
            <a:xfrm flipH="1">
              <a:off x="3320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6" name="Shape 536"/>
            <p:cNvSpPr txBox="1"/>
            <p:nvPr/>
          </p:nvSpPr>
          <p:spPr>
            <a:xfrm flipH="1">
              <a:off x="1725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100940" y="755122"/>
            <a:ext cx="5773200" cy="3799038"/>
            <a:chOff x="1520" y="1908"/>
            <a:chExt cx="9092" cy="5983"/>
          </a:xfrm>
        </p:grpSpPr>
        <p:sp>
          <p:nvSpPr>
            <p:cNvPr id="541" name="Shape 541"/>
            <p:cNvSpPr/>
            <p:nvPr/>
          </p:nvSpPr>
          <p:spPr>
            <a:xfrm flipH="1">
              <a:off x="7215" y="483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 flipH="1">
              <a:off x="4071" y="46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 flipH="1">
              <a:off x="5517" y="622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 flipH="1">
              <a:off x="2402" y="622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 flipH="1">
              <a:off x="7215" y="1908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47" name="Shape 547"/>
            <p:cNvCxnSpPr>
              <a:stCxn id="546" idx="4"/>
            </p:cNvCxnSpPr>
            <p:nvPr/>
          </p:nvCxnSpPr>
          <p:spPr>
            <a:xfrm rot="10800000">
              <a:off x="7876" y="286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8" name="Shape 548"/>
            <p:cNvCxnSpPr/>
            <p:nvPr/>
          </p:nvCxnSpPr>
          <p:spPr>
            <a:xfrm rot="10800000">
              <a:off x="7277" y="288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49" name="Shape 549"/>
            <p:cNvSpPr/>
            <p:nvPr/>
          </p:nvSpPr>
          <p:spPr>
            <a:xfrm flipH="1">
              <a:off x="8735" y="32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50" name="Shape 550"/>
            <p:cNvCxnSpPr>
              <a:stCxn id="549" idx="4"/>
            </p:cNvCxnSpPr>
            <p:nvPr/>
          </p:nvCxnSpPr>
          <p:spPr>
            <a:xfrm rot="10800000">
              <a:off x="9396" y="42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51" name="Shape 551"/>
            <p:cNvCxnSpPr/>
            <p:nvPr/>
          </p:nvCxnSpPr>
          <p:spPr>
            <a:xfrm rot="10800000">
              <a:off x="8797" y="42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52" name="Shape 552"/>
            <p:cNvSpPr/>
            <p:nvPr/>
          </p:nvSpPr>
          <p:spPr>
            <a:xfrm flipH="1">
              <a:off x="5628" y="32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53" name="Shape 553"/>
            <p:cNvCxnSpPr>
              <a:stCxn id="552" idx="4"/>
            </p:cNvCxnSpPr>
            <p:nvPr/>
          </p:nvCxnSpPr>
          <p:spPr>
            <a:xfrm rot="10800000">
              <a:off x="6290" y="42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54" name="Shape 554"/>
            <p:cNvCxnSpPr/>
            <p:nvPr/>
          </p:nvCxnSpPr>
          <p:spPr>
            <a:xfrm rot="10800000">
              <a:off x="5691" y="42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55" name="Shape 555"/>
            <p:cNvSpPr txBox="1"/>
            <p:nvPr/>
          </p:nvSpPr>
          <p:spPr>
            <a:xfrm flipH="1">
              <a:off x="7430" y="20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556" name="Shape 556"/>
            <p:cNvSpPr txBox="1"/>
            <p:nvPr/>
          </p:nvSpPr>
          <p:spPr>
            <a:xfrm flipH="1">
              <a:off x="8937" y="350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7" name="Shape 557"/>
            <p:cNvSpPr txBox="1"/>
            <p:nvPr/>
          </p:nvSpPr>
          <p:spPr>
            <a:xfrm flipH="1">
              <a:off x="5849" y="350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8" name="Shape 558"/>
            <p:cNvSpPr txBox="1"/>
            <p:nvPr/>
          </p:nvSpPr>
          <p:spPr>
            <a:xfrm flipH="1">
              <a:off x="7430" y="496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9" name="Shape 559"/>
            <p:cNvSpPr txBox="1"/>
            <p:nvPr/>
          </p:nvSpPr>
          <p:spPr>
            <a:xfrm flipH="1">
              <a:off x="5852" y="638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60" name="Shape 560"/>
            <p:cNvSpPr txBox="1"/>
            <p:nvPr/>
          </p:nvSpPr>
          <p:spPr>
            <a:xfrm flipH="1">
              <a:off x="2588" y="638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61" name="Shape 561"/>
            <p:cNvSpPr txBox="1"/>
            <p:nvPr/>
          </p:nvSpPr>
          <p:spPr>
            <a:xfrm flipH="1">
              <a:off x="4286" y="483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563" name="Shape 563"/>
            <p:cNvCxnSpPr/>
            <p:nvPr/>
          </p:nvCxnSpPr>
          <p:spPr>
            <a:xfrm>
              <a:off x="8344" y="3038"/>
              <a:ext cx="544" cy="4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4" name="Shape 564"/>
            <p:cNvCxnSpPr>
              <a:endCxn id="552" idx="1"/>
            </p:cNvCxnSpPr>
            <p:nvPr/>
          </p:nvCxnSpPr>
          <p:spPr>
            <a:xfrm flipH="1">
              <a:off x="6757" y="2947"/>
              <a:ext cx="569" cy="53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5" name="Shape 565"/>
            <p:cNvCxnSpPr/>
            <p:nvPr/>
          </p:nvCxnSpPr>
          <p:spPr>
            <a:xfrm>
              <a:off x="6839" y="4401"/>
              <a:ext cx="569" cy="63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6" name="Shape 566"/>
            <p:cNvCxnSpPr>
              <a:stCxn id="552" idx="5"/>
            </p:cNvCxnSpPr>
            <p:nvPr/>
          </p:nvCxnSpPr>
          <p:spPr>
            <a:xfrm flipH="1">
              <a:off x="5200" y="4415"/>
              <a:ext cx="622" cy="46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7" name="Shape 567"/>
            <p:cNvCxnSpPr/>
            <p:nvPr/>
          </p:nvCxnSpPr>
          <p:spPr>
            <a:xfrm>
              <a:off x="5200" y="5815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8" name="Shape 568"/>
            <p:cNvCxnSpPr/>
            <p:nvPr/>
          </p:nvCxnSpPr>
          <p:spPr>
            <a:xfrm flipH="1">
              <a:off x="3502" y="5815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9" name="Shape 569"/>
            <p:cNvCxnSpPr>
              <a:stCxn id="549" idx="5"/>
            </p:cNvCxnSpPr>
            <p:nvPr/>
          </p:nvCxnSpPr>
          <p:spPr>
            <a:xfrm flipH="1">
              <a:off x="8631" y="4415"/>
              <a:ext cx="297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0" name="Shape 570"/>
            <p:cNvCxnSpPr/>
            <p:nvPr/>
          </p:nvCxnSpPr>
          <p:spPr>
            <a:xfrm>
              <a:off x="8344" y="5968"/>
              <a:ext cx="310" cy="3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1" name="Shape 571"/>
            <p:cNvCxnSpPr/>
            <p:nvPr/>
          </p:nvCxnSpPr>
          <p:spPr>
            <a:xfrm flipH="1">
              <a:off x="7143" y="5968"/>
              <a:ext cx="265" cy="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2" name="Shape 572"/>
            <p:cNvCxnSpPr/>
            <p:nvPr/>
          </p:nvCxnSpPr>
          <p:spPr>
            <a:xfrm>
              <a:off x="6646" y="7321"/>
              <a:ext cx="246" cy="3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3" name="Shape 573"/>
            <p:cNvCxnSpPr/>
            <p:nvPr/>
          </p:nvCxnSpPr>
          <p:spPr>
            <a:xfrm flipH="1">
              <a:off x="5520" y="7321"/>
              <a:ext cx="191" cy="31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4" name="Shape 574"/>
            <p:cNvCxnSpPr/>
            <p:nvPr/>
          </p:nvCxnSpPr>
          <p:spPr>
            <a:xfrm>
              <a:off x="3502" y="7321"/>
              <a:ext cx="175" cy="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5" name="Shape 575"/>
            <p:cNvCxnSpPr/>
            <p:nvPr/>
          </p:nvCxnSpPr>
          <p:spPr>
            <a:xfrm flipH="1">
              <a:off x="2365" y="7321"/>
              <a:ext cx="202" cy="2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6" name="Shape 576"/>
            <p:cNvCxnSpPr>
              <a:stCxn id="542" idx="4"/>
            </p:cNvCxnSpPr>
            <p:nvPr/>
          </p:nvCxnSpPr>
          <p:spPr>
            <a:xfrm rot="10800000">
              <a:off x="4732" y="56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7" name="Shape 577"/>
            <p:cNvCxnSpPr/>
            <p:nvPr/>
          </p:nvCxnSpPr>
          <p:spPr>
            <a:xfrm rot="10800000">
              <a:off x="4133" y="56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8" name="Shape 578"/>
            <p:cNvCxnSpPr>
              <a:stCxn id="541" idx="4"/>
            </p:cNvCxnSpPr>
            <p:nvPr/>
          </p:nvCxnSpPr>
          <p:spPr>
            <a:xfrm rot="10800000">
              <a:off x="7876" y="579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9" name="Shape 579"/>
            <p:cNvCxnSpPr/>
            <p:nvPr/>
          </p:nvCxnSpPr>
          <p:spPr>
            <a:xfrm rot="10800000">
              <a:off x="7277" y="581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0" name="Shape 580"/>
            <p:cNvCxnSpPr>
              <a:stCxn id="543" idx="4"/>
            </p:cNvCxnSpPr>
            <p:nvPr/>
          </p:nvCxnSpPr>
          <p:spPr>
            <a:xfrm rot="10800000">
              <a:off x="6178" y="717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1" name="Shape 581"/>
            <p:cNvCxnSpPr/>
            <p:nvPr/>
          </p:nvCxnSpPr>
          <p:spPr>
            <a:xfrm rot="10800000">
              <a:off x="5579" y="720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2" name="Shape 582"/>
            <p:cNvCxnSpPr>
              <a:stCxn id="544" idx="4"/>
            </p:cNvCxnSpPr>
            <p:nvPr/>
          </p:nvCxnSpPr>
          <p:spPr>
            <a:xfrm rot="10800000">
              <a:off x="3063" y="717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3" name="Shape 583"/>
            <p:cNvCxnSpPr/>
            <p:nvPr/>
          </p:nvCxnSpPr>
          <p:spPr>
            <a:xfrm rot="10800000">
              <a:off x="2464" y="720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84" name="Shape 584"/>
            <p:cNvSpPr txBox="1"/>
            <p:nvPr/>
          </p:nvSpPr>
          <p:spPr>
            <a:xfrm flipH="1">
              <a:off x="9564" y="468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5" name="Shape 585"/>
            <p:cNvSpPr txBox="1"/>
            <p:nvPr/>
          </p:nvSpPr>
          <p:spPr>
            <a:xfrm flipH="1">
              <a:off x="8293" y="468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6" name="Shape 586"/>
            <p:cNvSpPr txBox="1"/>
            <p:nvPr/>
          </p:nvSpPr>
          <p:spPr>
            <a:xfrm flipH="1">
              <a:off x="8092" y="623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 flipH="1">
              <a:off x="6727" y="620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8" name="Shape 588"/>
            <p:cNvSpPr txBox="1"/>
            <p:nvPr/>
          </p:nvSpPr>
          <p:spPr>
            <a:xfrm flipH="1">
              <a:off x="6245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9" name="Shape 589"/>
            <p:cNvSpPr txBox="1"/>
            <p:nvPr/>
          </p:nvSpPr>
          <p:spPr>
            <a:xfrm flipH="1">
              <a:off x="4932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 flipH="1">
              <a:off x="1520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91" name="Shape 591"/>
            <p:cNvSpPr txBox="1"/>
            <p:nvPr/>
          </p:nvSpPr>
          <p:spPr>
            <a:xfrm flipH="1">
              <a:off x="3066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592" name="Shape 592"/>
            <p:cNvCxnSpPr>
              <a:stCxn id="549" idx="3"/>
              <a:endCxn id="584" idx="0"/>
            </p:cNvCxnSpPr>
            <p:nvPr/>
          </p:nvCxnSpPr>
          <p:spPr>
            <a:xfrm>
              <a:off x="9863" y="4415"/>
              <a:ext cx="224" cy="27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" name="Curvo Seta para cima 2"/>
          <p:cNvSpPr/>
          <p:nvPr/>
        </p:nvSpPr>
        <p:spPr>
          <a:xfrm rot="10800000" flipH="1">
            <a:off x="4798695" y="1777365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481455" y="1025372"/>
            <a:ext cx="5812210" cy="3323993"/>
            <a:chOff x="2409" y="2669"/>
            <a:chExt cx="9153" cy="5235"/>
          </a:xfrm>
        </p:grpSpPr>
        <p:sp>
          <p:nvSpPr>
            <p:cNvPr id="597" name="Shape 597"/>
            <p:cNvSpPr/>
            <p:nvPr/>
          </p:nvSpPr>
          <p:spPr>
            <a:xfrm flipH="1">
              <a:off x="4463" y="42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 flipH="1">
              <a:off x="8536" y="4289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99" name="Shape 599"/>
            <p:cNvCxnSpPr>
              <a:stCxn id="598" idx="4"/>
            </p:cNvCxnSpPr>
            <p:nvPr/>
          </p:nvCxnSpPr>
          <p:spPr>
            <a:xfrm rot="10800000">
              <a:off x="9198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0" name="Shape 600"/>
            <p:cNvCxnSpPr/>
            <p:nvPr/>
          </p:nvCxnSpPr>
          <p:spPr>
            <a:xfrm rot="10800000">
              <a:off x="8599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2" name="Shape 602"/>
            <p:cNvSpPr/>
            <p:nvPr/>
          </p:nvSpPr>
          <p:spPr>
            <a:xfrm flipH="1">
              <a:off x="9713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03" name="Shape 603"/>
            <p:cNvCxnSpPr>
              <a:stCxn id="602" idx="4"/>
            </p:cNvCxnSpPr>
            <p:nvPr/>
          </p:nvCxnSpPr>
          <p:spPr>
            <a:xfrm rot="10800000">
              <a:off x="10374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4" name="Shape 604"/>
            <p:cNvCxnSpPr/>
            <p:nvPr/>
          </p:nvCxnSpPr>
          <p:spPr>
            <a:xfrm rot="10800000">
              <a:off x="9775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5" name="Shape 605"/>
            <p:cNvSpPr/>
            <p:nvPr/>
          </p:nvSpPr>
          <p:spPr>
            <a:xfrm flipH="1">
              <a:off x="3242" y="611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06" name="Shape 606"/>
            <p:cNvCxnSpPr>
              <a:stCxn id="605" idx="4"/>
            </p:cNvCxnSpPr>
            <p:nvPr/>
          </p:nvCxnSpPr>
          <p:spPr>
            <a:xfrm rot="10800000">
              <a:off x="3904" y="706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7" name="Shape 607"/>
            <p:cNvCxnSpPr/>
            <p:nvPr/>
          </p:nvCxnSpPr>
          <p:spPr>
            <a:xfrm rot="10800000">
              <a:off x="3305" y="709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8" name="Shape 608"/>
            <p:cNvSpPr/>
            <p:nvPr/>
          </p:nvSpPr>
          <p:spPr>
            <a:xfrm flipH="1">
              <a:off x="5417" y="605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 flipH="1">
              <a:off x="7553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10" name="Shape 610"/>
            <p:cNvSpPr txBox="1"/>
            <p:nvPr/>
          </p:nvSpPr>
          <p:spPr>
            <a:xfrm flipH="1">
              <a:off x="8729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611" name="Shape 611"/>
            <p:cNvSpPr txBox="1"/>
            <p:nvPr/>
          </p:nvSpPr>
          <p:spPr>
            <a:xfrm flipH="1">
              <a:off x="9959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2" name="Shape 612"/>
            <p:cNvSpPr txBox="1"/>
            <p:nvPr/>
          </p:nvSpPr>
          <p:spPr>
            <a:xfrm flipH="1">
              <a:off x="7773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3" name="Shape 613"/>
            <p:cNvSpPr txBox="1"/>
            <p:nvPr/>
          </p:nvSpPr>
          <p:spPr>
            <a:xfrm flipH="1">
              <a:off x="6794" y="283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4" name="Shape 614"/>
            <p:cNvSpPr txBox="1"/>
            <p:nvPr/>
          </p:nvSpPr>
          <p:spPr>
            <a:xfrm flipH="1">
              <a:off x="4678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5" name="Shape 615"/>
            <p:cNvSpPr txBox="1"/>
            <p:nvPr/>
          </p:nvSpPr>
          <p:spPr>
            <a:xfrm flipH="1">
              <a:off x="5622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6" name="Shape 616"/>
            <p:cNvSpPr txBox="1"/>
            <p:nvPr/>
          </p:nvSpPr>
          <p:spPr>
            <a:xfrm flipH="1">
              <a:off x="3471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617" name="Shape 617"/>
            <p:cNvCxnSpPr/>
            <p:nvPr/>
          </p:nvCxnSpPr>
          <p:spPr>
            <a:xfrm>
              <a:off x="7740" y="3710"/>
              <a:ext cx="958" cy="74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8" name="Shape 618"/>
            <p:cNvCxnSpPr>
              <a:endCxn id="597" idx="1"/>
            </p:cNvCxnSpPr>
            <p:nvPr/>
          </p:nvCxnSpPr>
          <p:spPr>
            <a:xfrm flipH="1">
              <a:off x="5592" y="3710"/>
              <a:ext cx="1148" cy="77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9" name="Shape 619"/>
            <p:cNvCxnSpPr>
              <a:stCxn id="597" idx="3"/>
            </p:cNvCxnSpPr>
            <p:nvPr/>
          </p:nvCxnSpPr>
          <p:spPr>
            <a:xfrm>
              <a:off x="5592" y="5418"/>
              <a:ext cx="440" cy="64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0" name="Shape 620"/>
            <p:cNvCxnSpPr>
              <a:stCxn id="597" idx="5"/>
            </p:cNvCxnSpPr>
            <p:nvPr/>
          </p:nvCxnSpPr>
          <p:spPr>
            <a:xfrm flipH="1">
              <a:off x="4107" y="5418"/>
              <a:ext cx="550" cy="77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1" name="Shape 621"/>
            <p:cNvCxnSpPr>
              <a:endCxn id="602" idx="0"/>
            </p:cNvCxnSpPr>
            <p:nvPr/>
          </p:nvCxnSpPr>
          <p:spPr>
            <a:xfrm>
              <a:off x="9697" y="5450"/>
              <a:ext cx="677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3" name="Shape 623"/>
            <p:cNvCxnSpPr>
              <a:endCxn id="609" idx="0"/>
            </p:cNvCxnSpPr>
            <p:nvPr/>
          </p:nvCxnSpPr>
          <p:spPr>
            <a:xfrm flipH="1">
              <a:off x="8214" y="5450"/>
              <a:ext cx="483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4" name="Shape 624"/>
            <p:cNvCxnSpPr/>
            <p:nvPr/>
          </p:nvCxnSpPr>
          <p:spPr>
            <a:xfrm>
              <a:off x="10843" y="7264"/>
              <a:ext cx="210" cy="2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5" name="Shape 625"/>
            <p:cNvCxnSpPr/>
            <p:nvPr/>
          </p:nvCxnSpPr>
          <p:spPr>
            <a:xfrm flipH="1">
              <a:off x="9697" y="7273"/>
              <a:ext cx="208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6" name="Shape 626"/>
            <p:cNvCxnSpPr/>
            <p:nvPr/>
          </p:nvCxnSpPr>
          <p:spPr>
            <a:xfrm>
              <a:off x="8718" y="7273"/>
              <a:ext cx="146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7" name="Shape 627"/>
            <p:cNvCxnSpPr/>
            <p:nvPr/>
          </p:nvCxnSpPr>
          <p:spPr>
            <a:xfrm flipH="1">
              <a:off x="7499" y="7273"/>
              <a:ext cx="219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8" name="Shape 628"/>
            <p:cNvCxnSpPr/>
            <p:nvPr/>
          </p:nvCxnSpPr>
          <p:spPr>
            <a:xfrm>
              <a:off x="6510" y="7223"/>
              <a:ext cx="223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9" name="Shape 629"/>
            <p:cNvCxnSpPr/>
            <p:nvPr/>
          </p:nvCxnSpPr>
          <p:spPr>
            <a:xfrm flipH="1">
              <a:off x="5460" y="7223"/>
              <a:ext cx="177" cy="2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30" name="Shape 630"/>
            <p:cNvCxnSpPr/>
            <p:nvPr/>
          </p:nvCxnSpPr>
          <p:spPr>
            <a:xfrm>
              <a:off x="4348" y="7195"/>
              <a:ext cx="257" cy="3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31" name="Shape 631"/>
            <p:cNvCxnSpPr/>
            <p:nvPr/>
          </p:nvCxnSpPr>
          <p:spPr>
            <a:xfrm flipH="1">
              <a:off x="3232" y="7275"/>
              <a:ext cx="227" cy="3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632" name="Shape 632"/>
            <p:cNvSpPr/>
            <p:nvPr/>
          </p:nvSpPr>
          <p:spPr>
            <a:xfrm flipH="1">
              <a:off x="6578" y="2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33" name="Shape 633"/>
            <p:cNvCxnSpPr>
              <a:stCxn id="632" idx="4"/>
            </p:cNvCxnSpPr>
            <p:nvPr/>
          </p:nvCxnSpPr>
          <p:spPr>
            <a:xfrm rot="10800000">
              <a:off x="7240" y="3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4" name="Shape 634"/>
            <p:cNvCxnSpPr/>
            <p:nvPr/>
          </p:nvCxnSpPr>
          <p:spPr>
            <a:xfrm rot="10800000">
              <a:off x="6641" y="3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5" name="Shape 635"/>
            <p:cNvCxnSpPr>
              <a:stCxn id="597" idx="4"/>
            </p:cNvCxnSpPr>
            <p:nvPr/>
          </p:nvCxnSpPr>
          <p:spPr>
            <a:xfrm rot="10800000">
              <a:off x="5124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6" name="Shape 636"/>
            <p:cNvCxnSpPr/>
            <p:nvPr/>
          </p:nvCxnSpPr>
          <p:spPr>
            <a:xfrm rot="10800000">
              <a:off x="4525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7" name="Shape 637"/>
            <p:cNvCxnSpPr>
              <a:stCxn id="608" idx="4"/>
            </p:cNvCxnSpPr>
            <p:nvPr/>
          </p:nvCxnSpPr>
          <p:spPr>
            <a:xfrm rot="10800000">
              <a:off x="6078" y="700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8" name="Shape 638"/>
            <p:cNvCxnSpPr/>
            <p:nvPr/>
          </p:nvCxnSpPr>
          <p:spPr>
            <a:xfrm rot="10800000">
              <a:off x="5483" y="70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9" name="Shape 639"/>
            <p:cNvCxnSpPr>
              <a:stCxn id="609" idx="4"/>
            </p:cNvCxnSpPr>
            <p:nvPr/>
          </p:nvCxnSpPr>
          <p:spPr>
            <a:xfrm rot="10800000">
              <a:off x="8214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40" name="Shape 640"/>
            <p:cNvCxnSpPr/>
            <p:nvPr/>
          </p:nvCxnSpPr>
          <p:spPr>
            <a:xfrm rot="10800000">
              <a:off x="7615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41" name="Shape 641"/>
            <p:cNvSpPr txBox="1"/>
            <p:nvPr/>
          </p:nvSpPr>
          <p:spPr>
            <a:xfrm flipH="1">
              <a:off x="10515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2" name="Shape 642"/>
            <p:cNvSpPr txBox="1"/>
            <p:nvPr/>
          </p:nvSpPr>
          <p:spPr>
            <a:xfrm flipH="1">
              <a:off x="9186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3" name="Shape 643"/>
            <p:cNvSpPr txBox="1"/>
            <p:nvPr/>
          </p:nvSpPr>
          <p:spPr>
            <a:xfrm flipH="1">
              <a:off x="812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 flipH="1">
              <a:off x="6056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5" name="Shape 645"/>
            <p:cNvSpPr txBox="1"/>
            <p:nvPr/>
          </p:nvSpPr>
          <p:spPr>
            <a:xfrm flipH="1">
              <a:off x="4800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6" name="Shape 646"/>
            <p:cNvSpPr txBox="1"/>
            <p:nvPr/>
          </p:nvSpPr>
          <p:spPr>
            <a:xfrm flipH="1">
              <a:off x="3753" y="743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 flipH="1">
              <a:off x="2409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3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410400" y="2065320"/>
            <a:ext cx="835704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Perguntas?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pt-BR" sz="1800" b="1" strike="noStrike" spc="-1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Obrigado!!</a:t>
            </a:r>
            <a:endParaRPr lang="pt-BR" sz="1800" b="1" strike="noStrike" spc="-1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10400" y="3395520"/>
            <a:ext cx="280656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902970" y="427990"/>
            <a:ext cx="240919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 -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 há, então: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1762125" y="1551940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&lt;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 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5286375" y="1054100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9" name="Conector curvo 8"/>
          <p:cNvCxnSpPr/>
          <p:nvPr/>
        </p:nvCxnSpPr>
        <p:spPr>
          <a:xfrm flipV="1">
            <a:off x="4568825" y="1731010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isósceles 11"/>
          <p:cNvSpPr/>
          <p:nvPr/>
        </p:nvSpPr>
        <p:spPr>
          <a:xfrm>
            <a:off x="5429250" y="1694815"/>
            <a:ext cx="561340" cy="412115"/>
          </a:xfrm>
          <a:prstGeom prst="triangle">
            <a:avLst>
              <a:gd name="adj" fmla="val 5001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3" name="Conector Reto 12"/>
          <p:cNvCxnSpPr>
            <a:stCxn id="14" idx="3"/>
            <a:endCxn id="12" idx="0"/>
          </p:cNvCxnSpPr>
          <p:nvPr/>
        </p:nvCxnSpPr>
        <p:spPr>
          <a:xfrm flipH="1">
            <a:off x="5709920" y="1533525"/>
            <a:ext cx="128905" cy="161290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5765165" y="1094105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16" name="TextShape 2"/>
          <p:cNvSpPr txBox="1"/>
          <p:nvPr/>
        </p:nvSpPr>
        <p:spPr>
          <a:xfrm>
            <a:off x="1762125" y="3081655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&gt;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</a:t>
            </a:r>
            <a:r>
              <a:rPr lang="x-none" altLang="pt-BR" sz="2400" b="1" i="1" strike="noStrike" spc="-1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7" name="Triângulo isósceles 16"/>
          <p:cNvSpPr/>
          <p:nvPr/>
        </p:nvSpPr>
        <p:spPr>
          <a:xfrm>
            <a:off x="5286375" y="258381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9" name="Conector curvo 18"/>
          <p:cNvCxnSpPr/>
          <p:nvPr/>
        </p:nvCxnSpPr>
        <p:spPr>
          <a:xfrm flipV="1">
            <a:off x="4568825" y="3260725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 rot="0" flipH="1">
            <a:off x="6069330" y="3063240"/>
            <a:ext cx="561340" cy="572770"/>
            <a:chOff x="8550" y="3240"/>
            <a:chExt cx="884" cy="902"/>
          </a:xfrm>
          <a:solidFill>
            <a:schemeClr val="accent4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Triângulo isósceles 20"/>
            <p:cNvSpPr/>
            <p:nvPr/>
          </p:nvSpPr>
          <p:spPr>
            <a:xfrm>
              <a:off x="8550" y="3494"/>
              <a:ext cx="884" cy="649"/>
            </a:xfrm>
            <a:prstGeom prst="triangle">
              <a:avLst>
                <a:gd name="adj" fmla="val 50017"/>
              </a:avLst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22" name="Conector Reto 21"/>
            <p:cNvCxnSpPr>
              <a:stCxn id="23" idx="3"/>
              <a:endCxn id="21" idx="0"/>
            </p:cNvCxnSpPr>
            <p:nvPr/>
          </p:nvCxnSpPr>
          <p:spPr>
            <a:xfrm flipH="1">
              <a:off x="8992" y="3240"/>
              <a:ext cx="203" cy="254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ipse 22"/>
          <p:cNvSpPr/>
          <p:nvPr/>
        </p:nvSpPr>
        <p:spPr>
          <a:xfrm>
            <a:off x="5765165" y="2623820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24" name="TextShape 2"/>
          <p:cNvSpPr txBox="1"/>
          <p:nvPr/>
        </p:nvSpPr>
        <p:spPr>
          <a:xfrm>
            <a:off x="6224905" y="5779135"/>
            <a:ext cx="2802890" cy="44577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1600" b="1" i="1" strike="noStrike" spc="-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Lembre-se: Recursivamente.</a:t>
            </a:r>
            <a:endParaRPr lang="x-none" altLang="pt-BR" sz="1600" b="1" i="1" strike="noStrike" spc="-1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6217920" y="3068955"/>
            <a:ext cx="148590" cy="191135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361 -0.23259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" name="Grupo 5"/>
          <p:cNvGrpSpPr/>
          <p:nvPr/>
        </p:nvGrpSpPr>
        <p:grpSpPr>
          <a:xfrm>
            <a:off x="2518728" y="1672590"/>
            <a:ext cx="4106545" cy="1158240"/>
            <a:chOff x="4354" y="2634"/>
            <a:chExt cx="6467" cy="1824"/>
          </a:xfrm>
        </p:grpSpPr>
        <p:sp>
          <p:nvSpPr>
            <p:cNvPr id="89" name="CustomShape 2"/>
            <p:cNvSpPr/>
            <p:nvPr/>
          </p:nvSpPr>
          <p:spPr>
            <a:xfrm>
              <a:off x="4354" y="3298"/>
              <a:ext cx="3779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novo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7635875" y="-30416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Pseudocódigo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550" y="801370"/>
            <a:ext cx="5582285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olidFill>
                  <a:schemeClr val="bg1">
                    <a:lumMod val="65000"/>
                  </a:schemeClr>
                </a:solidFill>
                <a:latin typeface="Ubuntu Mono" charset="0"/>
                <a:ea typeface="Ubuntu Condensed" charset="0"/>
              </a:rPr>
              <a:t>// A função recebe uma árvore de busca r</a:t>
            </a:r>
            <a:endParaRPr lang="pt-BR" altLang="en-US">
              <a:solidFill>
                <a:schemeClr val="bg1">
                  <a:lumMod val="6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bg1">
                    <a:lumMod val="65000"/>
                  </a:schemeClr>
                </a:solidFill>
                <a:latin typeface="Ubuntu Mono" charset="0"/>
                <a:ea typeface="Ubuntu Condensed" charset="0"/>
              </a:rPr>
              <a:t>// e uma folha avulsa novo e insere a folha</a:t>
            </a:r>
            <a:endParaRPr lang="pt-BR" altLang="en-US">
              <a:solidFill>
                <a:schemeClr val="bg1">
                  <a:lumMod val="6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bg1">
                    <a:lumMod val="65000"/>
                  </a:schemeClr>
                </a:solidFill>
                <a:latin typeface="Ubuntu Mono" charset="0"/>
                <a:ea typeface="Ubuntu Condensed" charset="0"/>
              </a:rPr>
              <a:t>// na árvore de modo que a árvore continue</a:t>
            </a:r>
            <a:endParaRPr lang="pt-BR" altLang="en-US">
              <a:solidFill>
                <a:schemeClr val="bg1">
                  <a:lumMod val="6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bg1">
                    <a:lumMod val="65000"/>
                  </a:schemeClr>
                </a:solidFill>
                <a:latin typeface="Ubuntu Mono" charset="0"/>
                <a:ea typeface="Ubuntu Condensed" charset="0"/>
              </a:rPr>
              <a:t>// sendo de busca. A função devolve a raiz </a:t>
            </a:r>
            <a:endParaRPr lang="pt-BR" altLang="en-US">
              <a:solidFill>
                <a:schemeClr val="bg1">
                  <a:lumMod val="6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bg1">
                    <a:lumMod val="65000"/>
                  </a:schemeClr>
                </a:solidFill>
                <a:latin typeface="Ubuntu Mono" charset="0"/>
                <a:ea typeface="Ubuntu Condensed" charset="0"/>
              </a:rPr>
              <a:t>// da árvore resultante.</a:t>
            </a:r>
            <a:endParaRPr lang="pt-BR" altLang="en-US">
              <a:solidFill>
                <a:schemeClr val="bg1">
                  <a:lumMod val="65000"/>
                </a:schemeClr>
              </a:solidFill>
              <a:latin typeface="Ubuntu Mono" charset="0"/>
              <a:ea typeface="Ubuntu Condensed" charset="0"/>
            </a:endParaRPr>
          </a:p>
          <a:p>
            <a:endParaRPr lang="pt-BR" altLang="en-US">
              <a:solidFill>
                <a:schemeClr val="tx1">
                  <a:lumMod val="95000"/>
                  <a:lumOff val="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tx1">
                    <a:lumMod val="95000"/>
                    <a:lumOff val="5000"/>
                  </a:schemeClr>
                </a:solidFill>
                <a:latin typeface="Ubuntu Mono" charset="0"/>
                <a:ea typeface="Ubuntu Condensed" charset="0"/>
              </a:rPr>
              <a:t>arvore </a:t>
            </a:r>
            <a:endParaRPr lang="pt-BR" altLang="en-US">
              <a:solidFill>
                <a:schemeClr val="tx1">
                  <a:lumMod val="95000"/>
                  <a:lumOff val="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solidFill>
                  <a:schemeClr val="tx1">
                    <a:lumMod val="95000"/>
                    <a:lumOff val="5000"/>
                  </a:schemeClr>
                </a:solidFill>
                <a:latin typeface="Ubuntu Mono" charset="0"/>
                <a:ea typeface="Ubuntu Condensed" charset="0"/>
              </a:rPr>
              <a:t>insere (arvore r, noh *novo) {  </a:t>
            </a:r>
            <a:endParaRPr lang="pt-BR" altLang="en-US">
              <a:solidFill>
                <a:schemeClr val="tx1">
                  <a:lumMod val="95000"/>
                  <a:lumOff val="5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</a:t>
            </a:r>
            <a:r>
              <a:rPr lang="pt-BR" altLang="en-US">
                <a:solidFill>
                  <a:srgbClr val="7030A0"/>
                </a:solidFill>
                <a:latin typeface="Ubuntu Mono" charset="0"/>
                <a:ea typeface="Ubuntu Condensed" charset="0"/>
              </a:rPr>
              <a:t> </a:t>
            </a:r>
            <a:r>
              <a:rPr lang="pt-BR" altLang="en-US">
                <a:solidFill>
                  <a:schemeClr val="accent4">
                    <a:lumMod val="50000"/>
                  </a:schemeClr>
                </a:solidFill>
                <a:latin typeface="Ubuntu Mono" charset="0"/>
                <a:ea typeface="Ubuntu Condensed" charset="0"/>
              </a:rPr>
              <a:t>if </a:t>
            </a:r>
            <a:r>
              <a:rPr lang="pt-BR" altLang="en-US">
                <a:latin typeface="Ubuntu Mono" charset="0"/>
                <a:ea typeface="Ubuntu Condensed" charset="0"/>
              </a:rPr>
              <a:t>(r == </a:t>
            </a:r>
            <a:r>
              <a:rPr lang="pt-BR" altLang="en-US">
                <a:solidFill>
                  <a:schemeClr val="tx2">
                    <a:lumMod val="75000"/>
                  </a:schemeClr>
                </a:solidFill>
                <a:latin typeface="Ubuntu Mono" charset="0"/>
                <a:ea typeface="Ubuntu Condensed" charset="0"/>
              </a:rPr>
              <a:t>NULL</a:t>
            </a:r>
            <a:r>
              <a:rPr lang="pt-BR" altLang="en-US">
                <a:latin typeface="Ubuntu Mono" charset="0"/>
                <a:ea typeface="Ubuntu Condensed" charset="0"/>
              </a:rPr>
              <a:t>) </a:t>
            </a:r>
            <a:r>
              <a:rPr lang="pt-BR" altLang="en-US">
                <a:solidFill>
                  <a:schemeClr val="accent4">
                    <a:lumMod val="50000"/>
                  </a:schemeClr>
                </a:solidFill>
                <a:latin typeface="Ubuntu Mono" charset="0"/>
                <a:ea typeface="Ubuntu Condensed" charset="0"/>
              </a:rPr>
              <a:t>return </a:t>
            </a:r>
            <a:r>
              <a:rPr lang="pt-BR" altLang="en-US">
                <a:latin typeface="Ubuntu Mono" charset="0"/>
                <a:ea typeface="Ubuntu Condensed" charset="0"/>
              </a:rPr>
              <a:t>novo;</a:t>
            </a:r>
            <a:endParaRPr lang="pt-BR" altLang="en-US"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 </a:t>
            </a:r>
            <a:r>
              <a:rPr lang="pt-BR" altLang="en-US">
                <a:solidFill>
                  <a:schemeClr val="accent4">
                    <a:lumMod val="50000"/>
                  </a:schemeClr>
                </a:solidFill>
                <a:latin typeface="Ubuntu Mono" charset="0"/>
                <a:ea typeface="Ubuntu Condensed" charset="0"/>
              </a:rPr>
              <a:t>if </a:t>
            </a:r>
            <a:r>
              <a:rPr lang="pt-BR" altLang="en-US">
                <a:latin typeface="Ubuntu Mono" charset="0"/>
                <a:ea typeface="Ubuntu Condensed" charset="0"/>
              </a:rPr>
              <a:t>(r-&gt;chave &gt; novo-&gt;chave) </a:t>
            </a:r>
            <a:endParaRPr lang="pt-BR" altLang="en-US"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    r-&gt;esq = insere (r-&gt;esq, novo);</a:t>
            </a:r>
            <a:endParaRPr lang="pt-BR" altLang="en-US"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 </a:t>
            </a:r>
            <a:r>
              <a:rPr lang="pt-BR" altLang="en-US">
                <a:solidFill>
                  <a:schemeClr val="accent4">
                    <a:lumMod val="50000"/>
                  </a:schemeClr>
                </a:solidFill>
                <a:latin typeface="Ubuntu Mono" charset="0"/>
                <a:ea typeface="Ubuntu Condensed" charset="0"/>
              </a:rPr>
              <a:t>else </a:t>
            </a:r>
            <a:endParaRPr lang="pt-BR" altLang="en-US">
              <a:solidFill>
                <a:schemeClr val="accent4">
                  <a:lumMod val="50000"/>
                </a:schemeClr>
              </a:solidFill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    r-&gt;dir = insere (r-&gt;dir, novo);</a:t>
            </a:r>
            <a:endParaRPr lang="pt-BR" altLang="en-US"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    </a:t>
            </a:r>
            <a:r>
              <a:rPr lang="pt-BR" altLang="en-US">
                <a:solidFill>
                  <a:schemeClr val="accent4">
                    <a:lumMod val="50000"/>
                  </a:schemeClr>
                </a:solidFill>
                <a:latin typeface="Ubuntu Mono" charset="0"/>
                <a:ea typeface="Ubuntu Condensed" charset="0"/>
              </a:rPr>
              <a:t>return </a:t>
            </a:r>
            <a:r>
              <a:rPr lang="pt-BR" altLang="en-US">
                <a:latin typeface="Ubuntu Mono" charset="0"/>
                <a:ea typeface="Ubuntu Condensed" charset="0"/>
              </a:rPr>
              <a:t>r;</a:t>
            </a:r>
            <a:endParaRPr lang="pt-BR" altLang="en-US">
              <a:latin typeface="Ubuntu Mono" charset="0"/>
              <a:ea typeface="Ubuntu Condensed" charset="0"/>
            </a:endParaRPr>
          </a:p>
          <a:p>
            <a:r>
              <a:rPr lang="pt-BR" altLang="en-US">
                <a:latin typeface="Ubuntu Mono" charset="0"/>
                <a:ea typeface="Ubuntu Condensed" charset="0"/>
              </a:rPr>
              <a:t>}</a:t>
            </a:r>
            <a:endParaRPr lang="pt-BR" altLang="en-US">
              <a:latin typeface="Ubuntu Mono" charset="0"/>
              <a:ea typeface="Ubuntu Condense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u"/>
      </p:transition>
    </mc:Choice>
    <mc:Fallback>
      <p:transition spd="slow">
        <p:pull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7635875" y="-30416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8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que será inserido.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u"/>
      </p:transition>
    </mc:Choice>
    <mc:Fallback>
      <p:transition spd="slow">
        <p:pull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que será inserido.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u"/>
      </p:transition>
    </mc:Choice>
    <mc:Fallback>
      <p:transition spd="slow">
        <p:pull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sp>
        <p:nvSpPr>
          <p:cNvPr id="83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10400" y="21780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Componentes</a:t>
            </a:r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ítulo 4"/>
          <p:cNvSpPr/>
          <p:nvPr>
            <p:ph type="title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graphicFrame>
        <p:nvGraphicFramePr>
          <p:cNvPr id="6" name="Table 4"/>
          <p:cNvGraphicFramePr/>
          <p:nvPr/>
        </p:nvGraphicFramePr>
        <p:xfrm>
          <a:off x="462240" y="1468080"/>
          <a:ext cx="8234640" cy="2170080"/>
        </p:xfrm>
        <a:graphic>
          <a:graphicData uri="http://schemas.openxmlformats.org/drawingml/2006/table">
            <a:tbl>
              <a:tblPr/>
              <a:tblGrid>
                <a:gridCol w="4114440"/>
                <a:gridCol w="4120560"/>
              </a:tblGrid>
              <a:tr h="31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Sobrenome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Jefferson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Avilar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Jailson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Pereira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Helio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Azevedo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20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Tiago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Cauassa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Miguel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Rodrigues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Rebeca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Assunção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6330" y="3684905"/>
          <a:ext cx="886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"/>
                <a:gridCol w="44704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?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Finalizando com a árvore assim.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" name="Grupo 2"/>
          <p:cNvGrpSpPr/>
          <p:nvPr/>
        </p:nvGrpSpPr>
        <p:grpSpPr>
          <a:xfrm>
            <a:off x="2224723" y="1672590"/>
            <a:ext cx="4694555" cy="1158240"/>
            <a:chOff x="3428" y="2634"/>
            <a:chExt cx="7393" cy="1824"/>
          </a:xfrm>
        </p:grpSpPr>
        <p:sp>
          <p:nvSpPr>
            <p:cNvPr id="89" name="CustomShape 2"/>
            <p:cNvSpPr/>
            <p:nvPr/>
          </p:nvSpPr>
          <p:spPr>
            <a:xfrm>
              <a:off x="3428" y="3298"/>
              <a:ext cx="4566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existente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894" y="3353"/>
              <a:ext cx="59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endParaRPr lang="x-none" altLang="pt-BR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 que queremos inserir na árvore.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ot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xplosão 1 22"/>
          <p:cNvSpPr/>
          <p:nvPr/>
        </p:nvSpPr>
        <p:spPr>
          <a:xfrm>
            <a:off x="4318000" y="3074670"/>
            <a:ext cx="1103630" cy="619760"/>
          </a:xfrm>
          <a:prstGeom prst="irregularSeal1">
            <a:avLst/>
          </a:prstGeom>
          <a:solidFill>
            <a:schemeClr val="dk1">
              <a:alpha val="71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Removemos as variáveis utilizadas da memória. Finalizando como estava no início.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3" name="Shape 9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/>
      </p:transition>
    </mc:Choice>
    <mc:Fallback>
      <p:transition spd="slow">
        <p:strips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5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" name="Triângulo isósceles 3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017905" y="297561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B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não possui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239649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dois nós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76276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2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34" name="Grupo 33"/>
          <p:cNvGrpSpPr/>
          <p:nvPr/>
        </p:nvGrpSpPr>
        <p:grpSpPr>
          <a:xfrm>
            <a:off x="1733550" y="1633855"/>
            <a:ext cx="5677535" cy="1876425"/>
            <a:chOff x="2730" y="2573"/>
            <a:chExt cx="8941" cy="2955"/>
          </a:xfrm>
        </p:grpSpPr>
        <p:sp>
          <p:nvSpPr>
            <p:cNvPr id="2" name="Triângulo isósceles 1"/>
            <p:cNvSpPr/>
            <p:nvPr/>
          </p:nvSpPr>
          <p:spPr>
            <a:xfrm>
              <a:off x="2730" y="2604"/>
              <a:ext cx="3278" cy="2892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8479" y="2573"/>
              <a:ext cx="3192" cy="2955"/>
              <a:chOff x="8479" y="2400"/>
              <a:chExt cx="3192" cy="2955"/>
            </a:xfrm>
          </p:grpSpPr>
          <p:cxnSp>
            <p:nvCxnSpPr>
              <p:cNvPr id="7" name="Conector Reto 6"/>
              <p:cNvCxnSpPr>
                <a:stCxn id="6" idx="3"/>
                <a:endCxn id="9" idx="0"/>
              </p:cNvCxnSpPr>
              <p:nvPr/>
            </p:nvCxnSpPr>
            <p:spPr>
              <a:xfrm flipH="1">
                <a:off x="9271" y="2944"/>
                <a:ext cx="642" cy="813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6" idx="5"/>
                <a:endCxn id="10" idx="1"/>
              </p:cNvCxnSpPr>
              <p:nvPr/>
            </p:nvCxnSpPr>
            <p:spPr>
              <a:xfrm>
                <a:off x="10349" y="2944"/>
                <a:ext cx="428" cy="65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lipse 5"/>
              <p:cNvSpPr/>
              <p:nvPr/>
            </p:nvSpPr>
            <p:spPr>
              <a:xfrm>
                <a:off x="9822" y="2400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Triângulo isósceles 8"/>
              <p:cNvSpPr/>
              <p:nvPr/>
            </p:nvSpPr>
            <p:spPr>
              <a:xfrm>
                <a:off x="8479" y="3757"/>
                <a:ext cx="1584" cy="1596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3" name="Conector Reto 12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10541" y="3939"/>
                <a:ext cx="236" cy="757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/>
              <p:cNvSpPr/>
              <p:nvPr/>
            </p:nvSpPr>
            <p:spPr>
              <a:xfrm>
                <a:off x="10707" y="353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6" name="Conector Reto 15"/>
              <p:cNvCxnSpPr>
                <a:stCxn id="10" idx="5"/>
                <a:endCxn id="12" idx="0"/>
              </p:cNvCxnSpPr>
              <p:nvPr/>
            </p:nvCxnSpPr>
            <p:spPr>
              <a:xfrm>
                <a:off x="11116" y="3939"/>
                <a:ext cx="252" cy="74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riângulo isósceles 10"/>
              <p:cNvSpPr/>
              <p:nvPr/>
            </p:nvSpPr>
            <p:spPr>
              <a:xfrm>
                <a:off x="10238" y="4696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Triângulo isósceles 11"/>
              <p:cNvSpPr/>
              <p:nvPr/>
            </p:nvSpPr>
            <p:spPr>
              <a:xfrm>
                <a:off x="11065" y="4687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6531" y="3530"/>
              <a:ext cx="1338" cy="1040"/>
              <a:chOff x="6206" y="5637"/>
              <a:chExt cx="1338" cy="1040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206" y="5637"/>
                <a:ext cx="1339" cy="398"/>
                <a:chOff x="6975" y="3851"/>
                <a:chExt cx="1339" cy="398"/>
              </a:xfrm>
            </p:grpSpPr>
            <p:sp>
              <p:nvSpPr>
                <p:cNvPr id="3" name="Elipse 2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18" name="Conector Reto 17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o 28"/>
              <p:cNvGrpSpPr/>
              <p:nvPr/>
            </p:nvGrpSpPr>
            <p:grpSpPr>
              <a:xfrm>
                <a:off x="6206" y="6279"/>
                <a:ext cx="1339" cy="398"/>
                <a:chOff x="6975" y="3851"/>
                <a:chExt cx="1339" cy="398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31" name="Conector Reto 30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87010" y="13392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504430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Explosão 1 3"/>
          <p:cNvSpPr/>
          <p:nvPr/>
        </p:nvSpPr>
        <p:spPr>
          <a:xfrm>
            <a:off x="6068695" y="2070100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6111240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4829175" y="1873885"/>
            <a:ext cx="1851660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24" name="Conector Reto 23"/>
          <p:cNvCxnSpPr/>
          <p:nvPr/>
        </p:nvCxnSpPr>
        <p:spPr>
          <a:xfrm>
            <a:off x="2132330" y="163703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2132330" y="251587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32330" y="329438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132330" y="4087495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5" idx="3"/>
          </p:cNvCxnSpPr>
          <p:nvPr/>
        </p:nvCxnSpPr>
        <p:spPr>
          <a:xfrm flipH="1">
            <a:off x="2778760" y="1818640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5" idx="5"/>
          </p:cNvCxnSpPr>
          <p:nvPr/>
        </p:nvCxnSpPr>
        <p:spPr>
          <a:xfrm>
            <a:off x="3707765" y="1818640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259455" y="1379855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870960" y="2527935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305935" y="2540635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01193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2849880" y="2515870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56032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>
            <a:off x="3532505" y="3342640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947795" y="3329940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6734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8987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434149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361055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987800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7" name="TextShape 2"/>
          <p:cNvSpPr txBox="1"/>
          <p:nvPr/>
        </p:nvSpPr>
        <p:spPr>
          <a:xfrm>
            <a:off x="5814695" y="13989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0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8" name="TextShape 2"/>
          <p:cNvSpPr txBox="1"/>
          <p:nvPr/>
        </p:nvSpPr>
        <p:spPr>
          <a:xfrm>
            <a:off x="5814695" y="227838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814695" y="305689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814695" y="38500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3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(Nível)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99075" y="132715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24535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19120" y="172402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4402455" y="36779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b="1">
                <a:latin typeface="Ubuntu"/>
                <a:ea typeface="Ubuntu"/>
                <a:sym typeface="+mn-ea"/>
              </a:rPr>
              <a:t>NIL</a:t>
            </a:r>
            <a:endParaRPr lang="x-none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7" name="Explosão 1 6"/>
          <p:cNvSpPr/>
          <p:nvPr/>
        </p:nvSpPr>
        <p:spPr>
          <a:xfrm>
            <a:off x="2881630" y="342836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36" name="Conector Reto 35"/>
          <p:cNvCxnSpPr/>
          <p:nvPr/>
        </p:nvCxnSpPr>
        <p:spPr>
          <a:xfrm flipH="1" flipV="1">
            <a:off x="4682490" y="2298065"/>
            <a:ext cx="9525" cy="190627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Shape 2"/>
          <p:cNvSpPr txBox="1"/>
          <p:nvPr/>
        </p:nvSpPr>
        <p:spPr>
          <a:xfrm>
            <a:off x="5001895" y="3088005"/>
            <a:ext cx="210947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altura(H) =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4396740" y="2211070"/>
            <a:ext cx="61849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(Altura)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(Caso 2-A)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08305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6318250" y="196596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0015" y="237426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4166870" y="2695575"/>
            <a:ext cx="1115695" cy="2330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7000" y="364299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4635"/>
            <a:ext cx="221742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com grau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xplosão 1 26"/>
          <p:cNvSpPr/>
          <p:nvPr/>
        </p:nvSpPr>
        <p:spPr>
          <a:xfrm>
            <a:off x="4988560" y="369125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58200" y="289439"/>
            <a:ext cx="199799" cy="1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-22320" y="1079"/>
            <a:ext cx="9166319" cy="51425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4" name="Shape 184"/>
          <p:cNvSpPr/>
          <p:nvPr/>
        </p:nvSpPr>
        <p:spPr>
          <a:xfrm>
            <a:off x="635" y="2065019"/>
            <a:ext cx="9122409" cy="342900"/>
          </a:xfrm>
          <a:prstGeom prst="rect">
            <a:avLst/>
          </a:prstGeom>
          <a:noFill/>
          <a:ln>
            <a:noFill/>
          </a:ln>
        </p:spPr>
        <p:txBody>
          <a:bodyPr lIns="68575" tIns="91425" rIns="6857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t-BR"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 (Percorrer)</a:t>
            </a:r>
            <a:endParaRPr lang="pt-BR" sz="3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1" name="Shape 191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Muita operações em árvores binárias necessitam que se percorra todos os nós de suas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ub-árvores, executando alguma ação ou tratamento em cada nó.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9" name="Shape 199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254000" marR="0" lvl="0" indent="-2540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Cada nó é “visitado” uma única vez.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54000" marR="0" lvl="0" indent="-2540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Isso gera uma sequência linear de nós, cuja ordem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</a:t>
            </a: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pende de como a árvore foi percorrida.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7" name="Shape 207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52705" y="1364660"/>
            <a:ext cx="7038719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Podemos percorrer a árvores de 3 formas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(essas são as mais importantes, existem outras)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Font typeface="Arial" charset="0"/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5" name="Shape 215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 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25" name="Shape 22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32" name="Shape 23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Shape 23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Shape 23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Shape 23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Shape 23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39" name="Shape 23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0" name="Shape 240"/>
          <p:cNvSpPr/>
          <p:nvPr/>
        </p:nvSpPr>
        <p:spPr>
          <a:xfrm>
            <a:off x="5449368" y="1274905"/>
            <a:ext cx="253824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Imprime A, visita B</a:t>
            </a:r>
          </a:p>
        </p:txBody>
      </p:sp>
      <p:sp>
        <p:nvSpPr>
          <p:cNvPr id="241" name="Shape 24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5270"/>
            <a:ext cx="25311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grau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50" name="Shape 25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57" name="Shape 25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3" name="Shape 26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64" name="Shape 26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5449368" y="1274905"/>
            <a:ext cx="253824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Imprime B, visita D</a:t>
            </a:r>
          </a:p>
        </p:txBody>
      </p:sp>
      <p:sp>
        <p:nvSpPr>
          <p:cNvPr id="266" name="Shape 26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267" name="Shape 26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268" name="Shape 26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77" name="Shape 27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Shape 28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Shape 28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91" name="Shape 29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2" name="Shape 292"/>
          <p:cNvSpPr/>
          <p:nvPr/>
        </p:nvSpPr>
        <p:spPr>
          <a:xfrm>
            <a:off x="5449375" y="1274900"/>
            <a:ext cx="31548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293" name="Shape 29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294" name="Shape 29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295" name="Shape 29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6" name="Shape 29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297" name="Shape 29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06" name="Shape 30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13" name="Shape 31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Shape 31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Shape 31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Shape 31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Shape 31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20" name="Shape 32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1" name="Shape 321"/>
          <p:cNvSpPr/>
          <p:nvPr/>
        </p:nvSpPr>
        <p:spPr>
          <a:xfrm>
            <a:off x="5449368" y="1274905"/>
            <a:ext cx="1299346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4 - Visita E</a:t>
            </a:r>
          </a:p>
        </p:txBody>
      </p:sp>
      <p:sp>
        <p:nvSpPr>
          <p:cNvPr id="322" name="Shape 32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23" name="Shape 32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24" name="Shape 32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5" name="Shape 32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26" name="Shape 32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7" name="Shape 32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37" name="Shape 33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44" name="Shape 34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Shape 34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Shape 34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Shape 34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Shape 34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0" name="Shape 35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51" name="Shape 35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2" name="Shape 352"/>
          <p:cNvSpPr/>
          <p:nvPr/>
        </p:nvSpPr>
        <p:spPr>
          <a:xfrm>
            <a:off x="5449368" y="1274905"/>
            <a:ext cx="252819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Imprime E,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F</a:t>
            </a:r>
          </a:p>
        </p:txBody>
      </p:sp>
      <p:sp>
        <p:nvSpPr>
          <p:cNvPr id="353" name="Shape 35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54" name="Shape 35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55" name="Shape 35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6" name="Shape 35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57" name="Shape 35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60" name="Shape 36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361" name="Shape 36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70" name="Shape 37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77" name="Shape 37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Shape 37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Shape 37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Shape 38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3" name="Shape 38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84" name="Shape 38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5" name="Shape 385"/>
          <p:cNvSpPr/>
          <p:nvPr/>
        </p:nvSpPr>
        <p:spPr>
          <a:xfrm>
            <a:off x="5449376" y="1274900"/>
            <a:ext cx="31428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386" name="Shape 38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87" name="Shape 38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88" name="Shape 38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9" name="Shape 389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90" name="Shape 390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1" name="Shape 391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3" name="Shape 393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394" name="Shape 394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5" name="Shape 395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396" name="Shape 396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05" name="Shape 40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12" name="Shape 41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Shape 41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Shape 41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Shape 41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Shape 41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Shape 41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8" name="Shape 41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19" name="Shape 41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0" name="Shape 420"/>
          <p:cNvSpPr/>
          <p:nvPr/>
        </p:nvSpPr>
        <p:spPr>
          <a:xfrm>
            <a:off x="5449368" y="1274905"/>
            <a:ext cx="130352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G</a:t>
            </a:r>
          </a:p>
        </p:txBody>
      </p:sp>
      <p:sp>
        <p:nvSpPr>
          <p:cNvPr id="421" name="Shape 42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22" name="Shape 42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23" name="Shape 42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4" name="Shape 42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425" name="Shape 42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6" name="Shape 42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427" name="Shape 42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8" name="Shape 42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429" name="Shape 42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0" name="Shape 43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431" name="Shape 43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2" name="Shape 43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433" name="Shape 43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41" name="Shape 44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42" name="Shape 44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Shape 45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Shape 45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Shape 45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Shape 45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5" name="Shape 45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56" name="Shape 45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7" name="Shape 457"/>
          <p:cNvSpPr/>
          <p:nvPr/>
        </p:nvSpPr>
        <p:spPr>
          <a:xfrm>
            <a:off x="5449376" y="1274900"/>
            <a:ext cx="3236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458" name="Shape 45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59" name="Shape 45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60" name="Shape 46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1" name="Shape 46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462" name="Shape 46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3" name="Shape 46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464" name="Shape 46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5" name="Shape 46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466" name="Shape 46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7" name="Shape 46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468" name="Shape 46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9" name="Shape 46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470" name="Shape 47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1" name="Shape 47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472" name="Shape 47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80" name="Shape 48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81" name="Shape 48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85" name="Shape 48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88" name="Shape 48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Shape 48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Shape 49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Shape 49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Shape 49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4" name="Shape 49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95" name="Shape 49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6" name="Shape 496"/>
          <p:cNvSpPr/>
          <p:nvPr/>
        </p:nvSpPr>
        <p:spPr>
          <a:xfrm>
            <a:off x="5449377" y="1274900"/>
            <a:ext cx="20642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</a:p>
        </p:txBody>
      </p:sp>
      <p:sp>
        <p:nvSpPr>
          <p:cNvPr id="497" name="Shape 49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98" name="Shape 49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99" name="Shape 49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0" name="Shape 50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01" name="Shape 50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2" name="Shape 50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03" name="Shape 50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4" name="Shape 50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05" name="Shape 50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6" name="Shape 506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07" name="Shape 507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8" name="Shape 508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09" name="Shape 509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10" name="Shape 510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11" name="Shape 511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12" name="Shape 512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13" name="Shape 513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521" name="Shape 52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522" name="Shape 52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525" name="Shape 52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529" name="Shape 52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Shape 53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Shape 53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Shape 53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Shape 53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Shape 53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5" name="Shape 53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536" name="Shape 53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7" name="Shape 537"/>
          <p:cNvSpPr/>
          <p:nvPr/>
        </p:nvSpPr>
        <p:spPr>
          <a:xfrm>
            <a:off x="5449377" y="1274900"/>
            <a:ext cx="25503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10 - Volta para A</a:t>
            </a:r>
          </a:p>
        </p:txBody>
      </p:sp>
      <p:sp>
        <p:nvSpPr>
          <p:cNvPr id="538" name="Shape 53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539" name="Shape 53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540" name="Shape 54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1" name="Shape 54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42" name="Shape 54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3" name="Shape 54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44" name="Shape 54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5" name="Shape 54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46" name="Shape 54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7" name="Shape 54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48" name="Shape 54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9" name="Shape 54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50" name="Shape 55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1" name="Shape 55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52" name="Shape 55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3" name="Shape 553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54" name="Shape 554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5" name="Shape 555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556" name="Shape 556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564" name="Shape 56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565" name="Shape 56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567" name="Shape 56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571" name="Shape 57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572" name="Shape 57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Shape 57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Shape 57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Shape 57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Shape 57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Shape 57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8" name="Shape 57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579" name="Shape 57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0" name="Shape 580"/>
          <p:cNvSpPr/>
          <p:nvPr/>
        </p:nvSpPr>
        <p:spPr>
          <a:xfrm>
            <a:off x="5449377" y="1274900"/>
            <a:ext cx="20168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C</a:t>
            </a:r>
          </a:p>
        </p:txBody>
      </p:sp>
      <p:sp>
        <p:nvSpPr>
          <p:cNvPr id="581" name="Shape 58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582" name="Shape 58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583" name="Shape 58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4" name="Shape 58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85" name="Shape 58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6" name="Shape 58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87" name="Shape 58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8" name="Shape 58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89" name="Shape 58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0" name="Shape 59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91" name="Shape 59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2" name="Shape 59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93" name="Shape 59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4" name="Shape 594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95" name="Shape 595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6" name="Shape 596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97" name="Shape 597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8" name="Shape 598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599" name="Shape 599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0" name="Shape 600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01" name="Shape 601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609" name="Shape 60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610" name="Shape 61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617" name="Shape 61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Shape 61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Shape 61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Shape 62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Shape 62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Shape 62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3" name="Shape 62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624" name="Shape 62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25" name="Shape 625"/>
          <p:cNvSpPr/>
          <p:nvPr/>
        </p:nvSpPr>
        <p:spPr>
          <a:xfrm>
            <a:off x="5449368" y="1274905"/>
            <a:ext cx="316653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12 - Imprime C, volta para A</a:t>
            </a:r>
          </a:p>
        </p:txBody>
      </p:sp>
      <p:sp>
        <p:nvSpPr>
          <p:cNvPr id="626" name="Shape 62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627" name="Shape 62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628" name="Shape 62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29" name="Shape 629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630" name="Shape 630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1" name="Shape 631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632" name="Shape 632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3" name="Shape 633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634" name="Shape 634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5" name="Shape 635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636" name="Shape 636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7" name="Shape 637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638" name="Shape 638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9" name="Shape 639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640" name="Shape 640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1" name="Shape 641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642" name="Shape 642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3" name="Shape 643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644" name="Shape 644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5" name="Shape 645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46" name="Shape 646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7" name="Shape 647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655" name="Shape 65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656" name="Shape 65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663" name="Shape 66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Shape 66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Shape 66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Shape 66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Shape 66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Shape 66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9" name="Shape 66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670" name="Shape 67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1" name="Shape 671"/>
          <p:cNvSpPr/>
          <p:nvPr/>
        </p:nvSpPr>
        <p:spPr>
          <a:xfrm>
            <a:off x="5449368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672" name="Shape 67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673" name="Shape 67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674" name="Shape 67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5" name="Shape 67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676" name="Shape 67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7" name="Shape 67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678" name="Shape 67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9" name="Shape 67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680" name="Shape 68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1" name="Shape 68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682" name="Shape 68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3" name="Shape 68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684" name="Shape 68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5" name="Shape 68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686" name="Shape 68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7" name="Shape 68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9" name="Shape 68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690" name="Shape 69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91" name="Shape 691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92" name="Shape 692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93" name="Shape 693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00" name="Shape 700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Shape 70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11" name="Shape 71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12" name="Shape 71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13" name="Shape 71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14" name="Shape 71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15" name="Shape 71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16" name="Shape 71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17" name="Shape 71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18" name="Shape 71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19" name="Shape 71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Shape 72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Shape 72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Shape 72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Shape 72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Shape 72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5" name="Shape 72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26" name="Shape 72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27" name="Shape 727"/>
          <p:cNvSpPr/>
          <p:nvPr/>
        </p:nvSpPr>
        <p:spPr>
          <a:xfrm>
            <a:off x="5449376" y="1274900"/>
            <a:ext cx="16496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B</a:t>
            </a:r>
          </a:p>
        </p:txBody>
      </p:sp>
      <p:sp>
        <p:nvSpPr>
          <p:cNvPr id="728" name="Shape 72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Shape 7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Shape 73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38" name="Shape 73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39" name="Shape 73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46" name="Shape 74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Shape 74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Shape 74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Shape 74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Shape 75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Shape 75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2" name="Shape 75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53" name="Shape 75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54" name="Shape 754"/>
          <p:cNvSpPr/>
          <p:nvPr/>
        </p:nvSpPr>
        <p:spPr>
          <a:xfrm>
            <a:off x="5449377" y="1274900"/>
            <a:ext cx="1815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D</a:t>
            </a:r>
          </a:p>
        </p:txBody>
      </p:sp>
      <p:sp>
        <p:nvSpPr>
          <p:cNvPr id="755" name="Shape 75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756" name="Shape 75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757" name="Shape 75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Shape 7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67" name="Shape 76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68" name="Shape 76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69" name="Shape 76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70" name="Shape 77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72" name="Shape 77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74" name="Shape 77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75" name="Shape 77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Shape 77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Shape 77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Shape 77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Shape 77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Shape 78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1" name="Shape 78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82" name="Shape 78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3" name="Shape 783"/>
          <p:cNvSpPr/>
          <p:nvPr/>
        </p:nvSpPr>
        <p:spPr>
          <a:xfrm>
            <a:off x="5449376" y="1274900"/>
            <a:ext cx="3242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784" name="Shape 78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785" name="Shape 78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786" name="Shape 78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7" name="Shape 78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788" name="Shape 78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98" name="Shape 79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99" name="Shape 79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00" name="Shape 80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01" name="Shape 80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02" name="Shape 80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04" name="Shape 80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05" name="Shape 80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06" name="Shape 80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Shape 80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Shape 80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Shape 80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Shape 81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Shape 81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2" name="Shape 81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13" name="Shape 81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4" name="Shape 814"/>
          <p:cNvSpPr/>
          <p:nvPr/>
        </p:nvSpPr>
        <p:spPr>
          <a:xfrm>
            <a:off x="5449368" y="1274905"/>
            <a:ext cx="1299346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4 - Visita E</a:t>
            </a:r>
          </a:p>
        </p:txBody>
      </p:sp>
      <p:sp>
        <p:nvSpPr>
          <p:cNvPr id="815" name="Shape 81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16" name="Shape 81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17" name="Shape 81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8" name="Shape 818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19" name="Shape 819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20" name="Shape 820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21" name="Shape 821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Shape 8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831" name="Shape 83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832" name="Shape 83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33" name="Shape 83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34" name="Shape 83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35" name="Shape 83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36" name="Shape 83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37" name="Shape 83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38" name="Shape 83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39" name="Shape 83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Shape 84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5" name="Shape 84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46" name="Shape 84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47" name="Shape 847"/>
          <p:cNvSpPr/>
          <p:nvPr/>
        </p:nvSpPr>
        <p:spPr>
          <a:xfrm>
            <a:off x="5449368" y="1274905"/>
            <a:ext cx="1286120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Visita F</a:t>
            </a:r>
          </a:p>
        </p:txBody>
      </p:sp>
      <p:sp>
        <p:nvSpPr>
          <p:cNvPr id="848" name="Shape 84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49" name="Shape 84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50" name="Shape 85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1" name="Shape 85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52" name="Shape 85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3" name="Shape 85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54" name="Shape 85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5" name="Shape 85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856" name="Shape 85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Shape 8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866" name="Shape 86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867" name="Shape 86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68" name="Shape 86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69" name="Shape 86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70" name="Shape 87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71" name="Shape 87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72" name="Shape 87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73" name="Shape 87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74" name="Shape 87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Shape 87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Shape 87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Shape 87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Shape 87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Shape 87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0" name="Shape 88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81" name="Shape 88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2" name="Shape 882"/>
          <p:cNvSpPr/>
          <p:nvPr/>
        </p:nvSpPr>
        <p:spPr>
          <a:xfrm>
            <a:off x="5449376" y="1274900"/>
            <a:ext cx="3236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883" name="Shape 88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84" name="Shape 88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85" name="Shape 88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6" name="Shape 88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87" name="Shape 88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8" name="Shape 88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89" name="Shape 88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90" name="Shape 89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891" name="Shape 89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92" name="Shape 89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893" name="Shape 89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Shape 90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Shape 90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03" name="Shape 903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04" name="Shape 904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05" name="Shape 905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06" name="Shape 906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07" name="Shape 907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09" name="Shape 909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10" name="Shape 910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11" name="Shape 911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Shape 912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Shape 913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Shape 914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Shape 915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Shape 916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7" name="Shape 917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18" name="Shape 918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19" name="Shape 919"/>
          <p:cNvSpPr/>
          <p:nvPr/>
        </p:nvSpPr>
        <p:spPr>
          <a:xfrm>
            <a:off x="5449368" y="1274905"/>
            <a:ext cx="132459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7 - Visita G</a:t>
            </a:r>
          </a:p>
        </p:txBody>
      </p:sp>
      <p:sp>
        <p:nvSpPr>
          <p:cNvPr id="920" name="Shape 920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21" name="Shape 921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922" name="Shape 922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3" name="Shape 923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924" name="Shape 924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5" name="Shape 925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926" name="Shape 926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7" name="Shape 927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928" name="Shape 928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9" name="Shape 929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930" name="Shape 930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31" name="Shape 931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932" name="Shape 932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10808</Words>
  <Application>Kingsoft Office WPP</Application>
  <PresentationFormat/>
  <Paragraphs>4312</Paragraphs>
  <Slides>139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139</vt:i4>
      </vt:variant>
    </vt:vector>
  </HeadingPairs>
  <TitlesOfParts>
    <vt:vector size="144" baseType="lpstr">
      <vt:lpstr>Office Theme</vt:lpstr>
      <vt:lpstr>Office Theme</vt:lpstr>
      <vt:lpstr>2_Office Theme</vt:lpstr>
      <vt:lpstr>1_Office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jefferson</cp:lastModifiedBy>
  <cp:revision>957</cp:revision>
  <dcterms:created xsi:type="dcterms:W3CDTF">2016-11-16T22:36:54Z</dcterms:created>
  <dcterms:modified xsi:type="dcterms:W3CDTF">2016-11-16T22:36:54Z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