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</p:sldMasterIdLst>
  <p:notesMasterIdLst>
    <p:notesMasterId r:id="rId45"/>
  </p:notesMasterIdLst>
  <p:sldIdLst>
    <p:sldId id="515" r:id="rId4"/>
    <p:sldId id="257" r:id="rId5"/>
    <p:sldId id="262" r:id="rId6"/>
    <p:sldId id="375" r:id="rId7"/>
    <p:sldId id="376" r:id="rId8"/>
    <p:sldId id="378" r:id="rId9"/>
    <p:sldId id="400" r:id="rId10"/>
    <p:sldId id="380" r:id="rId11"/>
    <p:sldId id="382" r:id="rId12"/>
    <p:sldId id="381" r:id="rId13"/>
    <p:sldId id="383" r:id="rId14"/>
    <p:sldId id="384" r:id="rId15"/>
    <p:sldId id="385" r:id="rId16"/>
    <p:sldId id="386" r:id="rId17"/>
    <p:sldId id="387" r:id="rId18"/>
    <p:sldId id="374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440" r:id="rId31"/>
    <p:sldId id="377" r:id="rId32"/>
    <p:sldId id="427" r:id="rId33"/>
    <p:sldId id="430" r:id="rId34"/>
    <p:sldId id="428" r:id="rId35"/>
    <p:sldId id="429" r:id="rId36"/>
    <p:sldId id="431" r:id="rId37"/>
    <p:sldId id="432" r:id="rId38"/>
    <p:sldId id="637" r:id="rId39"/>
    <p:sldId id="436" r:id="rId40"/>
    <p:sldId id="639" r:id="rId41"/>
    <p:sldId id="437" r:id="rId42"/>
    <p:sldId id="438" r:id="rId43"/>
    <p:sldId id="439" r:id="rId44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B18"/>
    <a:srgbClr val="232F73"/>
    <a:srgbClr val="CA8A26"/>
    <a:srgbClr val="1E6261"/>
    <a:srgbClr val="1F2DA8"/>
    <a:srgbClr val="95959C"/>
    <a:srgbClr val="262626"/>
    <a:srgbClr val="3A4BB4"/>
    <a:srgbClr val="6152A5"/>
    <a:srgbClr val="1F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4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61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69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0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4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52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6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32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584">
        <p:strips dir="rd"/>
      </p:transition>
    </mc:Choice>
    <mc:Fallback xmlns=""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231204472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2756327556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585071738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175229385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464430534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1983507830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!= NULL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858184953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464995176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3226595344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011442891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401174749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2140571201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r>
              <a:rPr lang="pt-BR" b="1" dirty="0" smtClean="0">
                <a:solidFill>
                  <a:schemeClr val="bg1"/>
                </a:solidFill>
              </a:rPr>
              <a:t> 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088091615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162235764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720307286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520632041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952641056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1036710929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583417725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2022074761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743662436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792787479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975035459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336027050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110055633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2698653049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805580336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85688585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198629472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733381181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01711872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4137479083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302195275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224703293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556629550"/>
              </p:ext>
            </p:extLst>
          </p:nvPr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753417787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" name="Triângulo isósceles 39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grpSp>
        <p:nvGrpSpPr>
          <p:cNvPr id="41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42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51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ipse 52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54" name="Conector Reto 30"/>
              <p:cNvCxnSpPr>
                <a:stCxn id="55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56" name="Conector Reto 32"/>
              <p:cNvCxnSpPr>
                <a:stCxn id="55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58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35"/>
              <p:cNvCxnSpPr>
                <a:stCxn id="60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61" name="Conector Reto 37"/>
              <p:cNvCxnSpPr>
                <a:stCxn id="60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ipse 61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48" name="Elipse 47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49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096936125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02183887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136707678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588446412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848071948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538244108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2446594187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5479533" y="176645"/>
            <a:ext cx="29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9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48721112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317497212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765176187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604959275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225254993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093319902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4277104533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663406144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818077481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876799812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3003706387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910209585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450705240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2442710963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&lt;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6" name="Table 4"/>
          <p:cNvGraphicFramePr/>
          <p:nvPr>
            <p:extLst>
              <p:ext uri="{D42A27DB-BD31-4B8C-83A1-F6EECF244321}">
                <p14:modId xmlns:p14="http://schemas.microsoft.com/office/powerpoint/2010/main" val="2569605709"/>
              </p:ext>
            </p:extLst>
          </p:nvPr>
        </p:nvGraphicFramePr>
        <p:xfrm>
          <a:off x="726011" y="1468080"/>
          <a:ext cx="7573929" cy="2048842"/>
        </p:xfrm>
        <a:graphic>
          <a:graphicData uri="http://schemas.openxmlformats.org/drawingml/2006/table">
            <a:tbl>
              <a:tblPr/>
              <a:tblGrid>
                <a:gridCol w="414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Matricula</a:t>
                      </a:r>
                      <a:endParaRPr lang="pt-BR" sz="1200" b="0" strike="noStrike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Aline Lima 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1415170003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Amanda Leticia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1415170006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Eduardo Rebouças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alt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1415170008</a:t>
                      </a:r>
                      <a:endParaRPr lang="x-none" alt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Lucas Almeida</a:t>
                      </a:r>
                      <a:endParaRPr 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altLang="pt-BR" sz="12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1315080305</a:t>
                      </a:r>
                      <a:endParaRPr lang="x-none" altLang="pt-BR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262558865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188400858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4138988787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741791810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046750645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4194157248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119192085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&gt;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72052633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020480854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427374067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201777066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897317618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861064392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623967315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974390529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74714217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899808611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588885207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364043628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314632920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>
                <a:solidFill>
                  <a:schemeClr val="bg1"/>
                </a:solidFill>
              </a:rPr>
              <a:t>NULL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950685418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540960867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644984926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366564781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461549589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741879143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r>
              <a:rPr lang="pt-BR" b="1" dirty="0" smtClean="0">
                <a:solidFill>
                  <a:schemeClr val="bg1"/>
                </a:solidFill>
              </a:rPr>
              <a:t> 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40552171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695986999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359149956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032812850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717616340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701682052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4045" y="4490720"/>
            <a:ext cx="8641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b="1" dirty="0" smtClean="0">
                <a:latin typeface="Ubuntu"/>
                <a:ea typeface="Ubuntu"/>
                <a:sym typeface="+mn-ea"/>
              </a:rPr>
              <a:t>L</a:t>
            </a:r>
            <a:endParaRPr lang="x-none" b="1" dirty="0">
              <a:latin typeface="Ubuntu"/>
              <a:ea typeface="Ubuntu"/>
              <a:sym typeface="+mn-ea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r>
              <a:rPr lang="pt-BR" b="1" dirty="0" smtClean="0">
                <a:solidFill>
                  <a:schemeClr val="bg1"/>
                </a:solidFill>
              </a:rPr>
              <a:t> == NULL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771372866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2488531673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104962463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991566596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2955013404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62491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1164394589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23656" y="4490720"/>
            <a:ext cx="8745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>
                <a:latin typeface="Ubuntu"/>
                <a:ea typeface="Ubuntu"/>
                <a:sym typeface="+mn-ea"/>
              </a:rPr>
              <a:t>U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aux.dir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37847061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319127778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099092815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532279928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4141405716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6768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439478257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4045" y="4490720"/>
            <a:ext cx="86412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aux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84823492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078641653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1131571242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476971072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816559848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31317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61309" y="4490720"/>
            <a:ext cx="9368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046759204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1222587770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835960611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438421501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385790996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1823682178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</a:p>
        </p:txBody>
      </p:sp>
      <p:grpSp>
        <p:nvGrpSpPr>
          <p:cNvPr id="39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40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49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ipse 50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52" name="Conector Reto 30"/>
              <p:cNvCxnSpPr>
                <a:stCxn id="53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ipse 52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54" name="Conector Reto 32"/>
              <p:cNvCxnSpPr>
                <a:stCxn id="53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56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35"/>
              <p:cNvCxnSpPr>
                <a:stCxn id="58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Elipse 57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59" name="Conector Reto 37"/>
              <p:cNvCxnSpPr>
                <a:stCxn id="58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42" name="Elipse 41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44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64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Triângulo isósceles 64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/>
      </p:transition>
    </mc:Choice>
    <mc:Fallback xmlns="">
      <p:transition spd="slow">
        <p:strip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B4B18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/>
          <p:nvPr>
            <p:extLst>
              <p:ext uri="{D42A27DB-BD31-4B8C-83A1-F6EECF244321}">
                <p14:modId xmlns:p14="http://schemas.microsoft.com/office/powerpoint/2010/main" val="3656784925"/>
              </p:ext>
            </p:extLst>
          </p:nvPr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38504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=33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1568117840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49440241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>
            <p:extLst>
              <p:ext uri="{D42A27DB-BD31-4B8C-83A1-F6EECF244321}">
                <p14:modId xmlns:p14="http://schemas.microsoft.com/office/powerpoint/2010/main" val="191137568"/>
              </p:ext>
            </p:extLst>
          </p:nvPr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101128562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520434974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851703696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203828175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4040874061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2309816405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515708377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450489642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170657458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3866629917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1551504903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>
            <p:extLst>
              <p:ext uri="{D42A27DB-BD31-4B8C-83A1-F6EECF244321}">
                <p14:modId xmlns:p14="http://schemas.microsoft.com/office/powerpoint/2010/main" val="1567542337"/>
              </p:ext>
            </p:extLst>
          </p:nvPr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3692810320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2187844101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447699388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2207811311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3412003824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265250044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4215327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734863033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701949253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&gt;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816159927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2004295647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>
            <p:extLst>
              <p:ext uri="{D42A27DB-BD31-4B8C-83A1-F6EECF244321}">
                <p14:modId xmlns:p14="http://schemas.microsoft.com/office/powerpoint/2010/main" val="67920484"/>
              </p:ext>
            </p:extLst>
          </p:nvPr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425556112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2670573737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585820168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1941775202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1552443283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342761903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4036853357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2689663053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742710083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x.chave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==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340855707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56014080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>
            <p:extLst>
              <p:ext uri="{D42A27DB-BD31-4B8C-83A1-F6EECF244321}">
                <p14:modId xmlns:p14="http://schemas.microsoft.com/office/powerpoint/2010/main" val="1076720042"/>
              </p:ext>
            </p:extLst>
          </p:nvPr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651468522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3493770452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356045546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3863706848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494616865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1409574463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4188589315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974276532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220337147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</a:t>
            </a:r>
            <a:r>
              <a:rPr lang="pt-BR" b="1" dirty="0" err="1" smtClean="0">
                <a:solidFill>
                  <a:schemeClr val="bg1"/>
                </a:solidFill>
              </a:rPr>
              <a:t>.dir</a:t>
            </a:r>
            <a:r>
              <a:rPr lang="pt-BR" b="1" dirty="0" smtClean="0">
                <a:solidFill>
                  <a:schemeClr val="bg1"/>
                </a:solidFill>
              </a:rPr>
              <a:t> != </a:t>
            </a:r>
            <a:r>
              <a:rPr lang="pt-BR" b="1" dirty="0">
                <a:solidFill>
                  <a:schemeClr val="bg1"/>
                </a:solidFill>
              </a:rPr>
              <a:t>NULL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341316563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3281855053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3998222497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3472395503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10704159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2603791155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3588847332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2134096877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968201478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227536016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919212941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803073" y="176645"/>
            <a:ext cx="46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;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z.chave.esq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4268213999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742578570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3350387994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979061492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2560243903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2928001924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1389272532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3301092223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565402717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2799411568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3636818" y="176645"/>
            <a:ext cx="477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13542473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750534569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2380906912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1390771126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3547346734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1203374522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543381840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2343941077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719132154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4039030688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586592184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51325" y="4575175"/>
            <a:ext cx="9017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699164" y="176645"/>
            <a:ext cx="47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,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3098256678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3711219461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3445593595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3422932636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918786925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3592256332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180955009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1072997872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287370913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945663571"/>
              </p:ext>
            </p:extLst>
          </p:nvPr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99417096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x.chave.dir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z.chave.esq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558910598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2318514136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2641256715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18828697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1774955242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1069637086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1177478961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1899836476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1380388906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60090466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desaloque</a:t>
            </a:r>
            <a:r>
              <a:rPr lang="pt-BR" b="1" dirty="0" smtClean="0">
                <a:solidFill>
                  <a:schemeClr val="bg1"/>
                </a:solidFill>
              </a:rPr>
              <a:t> z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1659989945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4166810347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4179867045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3936915074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3073661286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3606133315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301663540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3179113372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612417176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691698" y="3474085"/>
            <a:ext cx="773114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3121450245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0370" y="4575175"/>
            <a:ext cx="9226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000" b="1" dirty="0" smtClean="0">
                <a:latin typeface="Ubuntu"/>
                <a:ea typeface="Ubuntu"/>
                <a:sym typeface="+mn-ea"/>
              </a:rPr>
              <a:t>N</a:t>
            </a:r>
            <a:r>
              <a:rPr lang="pt-BR" sz="2000" b="1" dirty="0" smtClean="0">
                <a:latin typeface="Ubuntu"/>
                <a:ea typeface="Ubuntu"/>
                <a:sym typeface="+mn-ea"/>
              </a:rPr>
              <a:t>UL</a:t>
            </a:r>
            <a:r>
              <a:rPr lang="x-none" sz="2000" b="1" dirty="0" smtClean="0">
                <a:latin typeface="Ubuntu"/>
                <a:ea typeface="Ubuntu"/>
                <a:sym typeface="+mn-ea"/>
              </a:rPr>
              <a:t>L</a:t>
            </a:r>
            <a:endParaRPr lang="x-none" sz="2000" b="1" dirty="0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</a:rPr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</a:p>
        </p:txBody>
      </p:sp>
      <p:pic>
        <p:nvPicPr>
          <p:cNvPr id="100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>
            <p:extLst>
              <p:ext uri="{D42A27DB-BD31-4B8C-83A1-F6EECF244321}">
                <p14:modId xmlns:p14="http://schemas.microsoft.com/office/powerpoint/2010/main" val="2186601602"/>
              </p:ext>
            </p:extLst>
          </p:nvPr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/>
          <p:nvPr>
            <p:extLst>
              <p:ext uri="{D42A27DB-BD31-4B8C-83A1-F6EECF244321}">
                <p14:modId xmlns:p14="http://schemas.microsoft.com/office/powerpoint/2010/main" val="922023604"/>
              </p:ext>
            </p:extLst>
          </p:nvPr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/>
          <p:nvPr>
            <p:extLst>
              <p:ext uri="{D42A27DB-BD31-4B8C-83A1-F6EECF244321}">
                <p14:modId xmlns:p14="http://schemas.microsoft.com/office/powerpoint/2010/main" val="1265660107"/>
              </p:ext>
            </p:extLst>
          </p:nvPr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/>
          <p:nvPr>
            <p:extLst>
              <p:ext uri="{D42A27DB-BD31-4B8C-83A1-F6EECF244321}">
                <p14:modId xmlns:p14="http://schemas.microsoft.com/office/powerpoint/2010/main" val="1404803082"/>
              </p:ext>
            </p:extLst>
          </p:nvPr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/>
          <p:nvPr>
            <p:extLst>
              <p:ext uri="{D42A27DB-BD31-4B8C-83A1-F6EECF244321}">
                <p14:modId xmlns:p14="http://schemas.microsoft.com/office/powerpoint/2010/main" val="3086549867"/>
              </p:ext>
            </p:extLst>
          </p:nvPr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/>
          <p:nvPr>
            <p:extLst>
              <p:ext uri="{D42A27DB-BD31-4B8C-83A1-F6EECF244321}">
                <p14:modId xmlns:p14="http://schemas.microsoft.com/office/powerpoint/2010/main" val="3771581327"/>
              </p:ext>
            </p:extLst>
          </p:nvPr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28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/>
          <p:nvPr>
            <p:extLst>
              <p:ext uri="{D42A27DB-BD31-4B8C-83A1-F6EECF244321}">
                <p14:modId xmlns:p14="http://schemas.microsoft.com/office/powerpoint/2010/main" val="1906283085"/>
              </p:ext>
            </p:extLst>
          </p:nvPr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>
            <p:extLst>
              <p:ext uri="{D42A27DB-BD31-4B8C-83A1-F6EECF244321}">
                <p14:modId xmlns:p14="http://schemas.microsoft.com/office/powerpoint/2010/main" val="3440880271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</a:p>
        </p:txBody>
      </p:sp>
      <p:graphicFrame>
        <p:nvGraphicFramePr>
          <p:cNvPr id="17" name="Tabela 16"/>
          <p:cNvGraphicFramePr/>
          <p:nvPr>
            <p:extLst>
              <p:ext uri="{D42A27DB-BD31-4B8C-83A1-F6EECF244321}">
                <p14:modId xmlns:p14="http://schemas.microsoft.com/office/powerpoint/2010/main" val="343903460"/>
              </p:ext>
            </p:extLst>
          </p:nvPr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701345604"/>
              </p:ext>
            </p:extLst>
          </p:nvPr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11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2670456755"/>
              </p:ext>
            </p:extLst>
          </p:nvPr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</a:p>
        </p:txBody>
      </p: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 dirty="0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" name="Triângulo isósceles 39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latin typeface="Ubuntu"/>
              <a:ea typeface="Ubuntu"/>
            </a:endParaRPr>
          </a:p>
        </p:txBody>
      </p:sp>
      <p:grpSp>
        <p:nvGrpSpPr>
          <p:cNvPr id="65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66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23"/>
            <p:cNvGrpSpPr/>
            <p:nvPr/>
          </p:nvGrpSpPr>
          <p:grpSpPr>
            <a:xfrm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71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b="1" dirty="0">
                    <a:latin typeface="Ubuntu"/>
                    <a:ea typeface="Ubuntu"/>
                  </a:rPr>
                  <a:t>A</a:t>
                </a:r>
              </a:p>
            </p:txBody>
          </p:sp>
          <p:cxnSp>
            <p:nvCxnSpPr>
              <p:cNvPr id="74" name="Conector Reto 30"/>
              <p:cNvCxnSpPr>
                <a:stCxn id="75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ipse 74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</a:p>
            </p:txBody>
          </p:sp>
          <p:cxnSp>
            <p:nvCxnSpPr>
              <p:cNvPr id="76" name="Conector Reto 32"/>
              <p:cNvCxnSpPr>
                <a:stCxn id="75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</a:p>
            </p:txBody>
          </p:sp>
          <p:cxnSp>
            <p:nvCxnSpPr>
              <p:cNvPr id="78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35"/>
              <p:cNvCxnSpPr>
                <a:stCxn id="80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Elipse 79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</a:p>
            </p:txBody>
          </p:sp>
          <p:cxnSp>
            <p:nvCxnSpPr>
              <p:cNvPr id="81" name="Conector Reto 37"/>
              <p:cNvCxnSpPr>
                <a:stCxn id="80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</a:p>
            </p:txBody>
          </p:sp>
        </p:grpSp>
        <p:sp>
          <p:nvSpPr>
            <p:cNvPr id="68" name="Elipse 67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 dirty="0">
                  <a:latin typeface="Ubuntu"/>
                  <a:ea typeface="Ubuntu"/>
                </a:rPr>
                <a:t>D</a:t>
              </a:r>
            </a:p>
          </p:txBody>
        </p:sp>
        <p:cxnSp>
          <p:nvCxnSpPr>
            <p:cNvPr id="69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-10391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871166395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2244854116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929993326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3592218364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2723876103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1822250084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3990005678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5479533" y="176645"/>
            <a:ext cx="293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= 33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3330994479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153225038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93270864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665746133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792359822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2531925182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839494169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 </a:t>
            </a:r>
            <a:r>
              <a:rPr lang="pt-BR" b="1" dirty="0" err="1" smtClean="0">
                <a:solidFill>
                  <a:schemeClr val="bg1"/>
                </a:solidFill>
              </a:rPr>
              <a:t>raiz.item.chave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249524420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760366921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600963576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2126983671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1097596526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4288473305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925258458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r>
              <a:rPr lang="pt-BR" b="1" dirty="0" smtClean="0">
                <a:solidFill>
                  <a:schemeClr val="bg1"/>
                </a:solidFill>
              </a:rPr>
              <a:t> &gt; </a:t>
            </a:r>
            <a:r>
              <a:rPr lang="pt-BR" b="1" dirty="0" err="1">
                <a:solidFill>
                  <a:schemeClr val="bg1"/>
                </a:solidFill>
              </a:rPr>
              <a:t>p.item.chave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</a:p>
        </p:txBody>
      </p:sp>
      <p:pic>
        <p:nvPicPr>
          <p:cNvPr id="19" name="Shap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>
            <p:extLst>
              <p:ext uri="{D42A27DB-BD31-4B8C-83A1-F6EECF244321}">
                <p14:modId xmlns:p14="http://schemas.microsoft.com/office/powerpoint/2010/main" val="4277582741"/>
              </p:ext>
            </p:extLst>
          </p:nvPr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15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a 21"/>
          <p:cNvGraphicFramePr/>
          <p:nvPr>
            <p:extLst>
              <p:ext uri="{D42A27DB-BD31-4B8C-83A1-F6EECF244321}">
                <p14:modId xmlns:p14="http://schemas.microsoft.com/office/powerpoint/2010/main" val="3088421855"/>
              </p:ext>
            </p:extLst>
          </p:nvPr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7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/>
          <p:nvPr>
            <p:extLst>
              <p:ext uri="{D42A27DB-BD31-4B8C-83A1-F6EECF244321}">
                <p14:modId xmlns:p14="http://schemas.microsoft.com/office/powerpoint/2010/main" val="3832549821"/>
              </p:ext>
            </p:extLst>
          </p:nvPr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ela 23"/>
          <p:cNvGraphicFramePr/>
          <p:nvPr>
            <p:extLst>
              <p:ext uri="{D42A27DB-BD31-4B8C-83A1-F6EECF244321}">
                <p14:modId xmlns:p14="http://schemas.microsoft.com/office/powerpoint/2010/main" val="1019217787"/>
              </p:ext>
            </p:extLst>
          </p:nvPr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6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ela 24"/>
          <p:cNvGraphicFramePr/>
          <p:nvPr>
            <p:extLst>
              <p:ext uri="{D42A27DB-BD31-4B8C-83A1-F6EECF244321}">
                <p14:modId xmlns:p14="http://schemas.microsoft.com/office/powerpoint/2010/main" val="4019371567"/>
              </p:ext>
            </p:extLst>
          </p:nvPr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9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ela 26"/>
          <p:cNvGraphicFramePr/>
          <p:nvPr>
            <p:extLst>
              <p:ext uri="{D42A27DB-BD31-4B8C-83A1-F6EECF244321}">
                <p14:modId xmlns:p14="http://schemas.microsoft.com/office/powerpoint/2010/main" val="2298011355"/>
              </p:ext>
            </p:extLst>
          </p:nvPr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latin typeface="Ubuntu"/>
                          <a:ea typeface="Ubuntu"/>
                        </a:rPr>
                        <a:t>54</a:t>
                      </a: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>
                        <a:latin typeface="Ubuntu"/>
                        <a:ea typeface="Ubuntu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>
            <p:extLst>
              <p:ext uri="{D42A27DB-BD31-4B8C-83A1-F6EECF244321}">
                <p14:modId xmlns:p14="http://schemas.microsoft.com/office/powerpoint/2010/main" val="936311183"/>
              </p:ext>
            </p:extLst>
          </p:nvPr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039995" y="176645"/>
            <a:ext cx="337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p.item.chave</a:t>
            </a:r>
            <a:r>
              <a:rPr lang="pt-BR" b="1" dirty="0" smtClean="0">
                <a:solidFill>
                  <a:schemeClr val="bg1"/>
                </a:solidFill>
              </a:rPr>
              <a:t> == </a:t>
            </a:r>
            <a:r>
              <a:rPr lang="pt-BR" b="1" dirty="0" err="1" smtClean="0">
                <a:solidFill>
                  <a:schemeClr val="bg1"/>
                </a:solidFill>
              </a:rPr>
              <a:t>x.chave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=""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845</Words>
  <Application>Microsoft Office PowerPoint</Application>
  <PresentationFormat>Apresentação na tela (16:9)</PresentationFormat>
  <Paragraphs>525</Paragraphs>
  <Slides>41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DejaVu Sans</vt:lpstr>
      <vt:lpstr>Symbol</vt:lpstr>
      <vt:lpstr>Ubuntu</vt:lpstr>
      <vt:lpstr>Wingdings</vt:lpstr>
      <vt:lpstr>Office Theme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LUDUS</cp:lastModifiedBy>
  <cp:revision>949</cp:revision>
  <dcterms:created xsi:type="dcterms:W3CDTF">2016-11-12T16:44:27Z</dcterms:created>
  <dcterms:modified xsi:type="dcterms:W3CDTF">2016-11-16T20:15:22Z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