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9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40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Códigos Caminhamento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Pré-ordem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3173" y="927947"/>
            <a:ext cx="8080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//arquivo </a:t>
            </a:r>
            <a:r>
              <a:rPr lang="pt-BR" dirty="0" err="1"/>
              <a:t>ArvoreBinaria.h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preOrdem_ArvBin</a:t>
            </a:r>
            <a:r>
              <a:rPr lang="pt-BR" dirty="0"/>
              <a:t> (</a:t>
            </a:r>
            <a:r>
              <a:rPr lang="pt-BR" dirty="0" err="1"/>
              <a:t>ArvBin</a:t>
            </a:r>
            <a:r>
              <a:rPr lang="pt-BR" dirty="0"/>
              <a:t> *raiz);</a:t>
            </a:r>
          </a:p>
          <a:p>
            <a:endParaRPr lang="pt-BR" dirty="0"/>
          </a:p>
          <a:p>
            <a:r>
              <a:rPr lang="pt-BR" dirty="0"/>
              <a:t>//arquivo </a:t>
            </a:r>
            <a:r>
              <a:rPr lang="pt-BR" dirty="0" err="1"/>
              <a:t>ArvoreBinaria.c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preOrdem_ArvBin</a:t>
            </a:r>
            <a:r>
              <a:rPr lang="pt-BR" dirty="0"/>
              <a:t>(</a:t>
            </a:r>
            <a:r>
              <a:rPr lang="pt-BR" dirty="0" err="1"/>
              <a:t>ArvBin</a:t>
            </a:r>
            <a:r>
              <a:rPr lang="pt-BR" dirty="0"/>
              <a:t> *raiz);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(raiz==NULL)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(*raiz != NULL)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printf</a:t>
            </a:r>
            <a:r>
              <a:rPr lang="pt-BR" dirty="0"/>
              <a:t>(“%d\n”,(*raiz)-&gt;</a:t>
            </a:r>
            <a:r>
              <a:rPr lang="pt-BR" dirty="0" err="1"/>
              <a:t>info</a:t>
            </a:r>
            <a:r>
              <a:rPr lang="pt-BR" dirty="0"/>
              <a:t>);</a:t>
            </a:r>
          </a:p>
          <a:p>
            <a:r>
              <a:rPr lang="pt-BR" dirty="0"/>
              <a:t>		</a:t>
            </a:r>
            <a:r>
              <a:rPr lang="pt-BR" dirty="0" err="1"/>
              <a:t>preOrdem_ArvBin</a:t>
            </a:r>
            <a:r>
              <a:rPr lang="pt-BR" dirty="0"/>
              <a:t>(&amp;( (*raiz)-&gt;</a:t>
            </a:r>
            <a:r>
              <a:rPr lang="pt-BR" dirty="0" err="1"/>
              <a:t>esq</a:t>
            </a:r>
            <a:r>
              <a:rPr lang="pt-BR" dirty="0"/>
              <a:t>));</a:t>
            </a:r>
          </a:p>
          <a:p>
            <a:r>
              <a:rPr lang="pt-BR" dirty="0"/>
              <a:t>		</a:t>
            </a:r>
            <a:r>
              <a:rPr lang="pt-BR" dirty="0" err="1"/>
              <a:t>preOrdem_ArvBin</a:t>
            </a:r>
            <a:r>
              <a:rPr lang="pt-BR" dirty="0"/>
              <a:t>(&amp;( (*raiz)-&gt;</a:t>
            </a:r>
            <a:r>
              <a:rPr lang="pt-BR" dirty="0" err="1"/>
              <a:t>dir</a:t>
            </a:r>
            <a:r>
              <a:rPr lang="pt-BR" dirty="0"/>
              <a:t>));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	</a:t>
            </a:r>
          </a:p>
          <a:p>
            <a:endParaRPr lang="pt-BR" dirty="0"/>
          </a:p>
          <a:p>
            <a:r>
              <a:rPr lang="pt-BR" dirty="0"/>
              <a:t>//programa principal</a:t>
            </a:r>
          </a:p>
          <a:p>
            <a:r>
              <a:rPr lang="pt-BR" dirty="0" err="1"/>
              <a:t>preOrdem_ArvBin</a:t>
            </a:r>
            <a:r>
              <a:rPr lang="pt-BR" dirty="0"/>
              <a:t>(raiz);</a:t>
            </a:r>
          </a:p>
        </p:txBody>
      </p:sp>
    </p:spTree>
    <p:extLst>
      <p:ext uri="{BB962C8B-B14F-4D97-AF65-F5344CB8AC3E}">
        <p14:creationId xmlns:p14="http://schemas.microsoft.com/office/powerpoint/2010/main" val="40106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 dirty="0"/>
              <a:t>Ordem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3173" y="927947"/>
            <a:ext cx="8080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//arquivo </a:t>
            </a:r>
            <a:r>
              <a:rPr lang="pt-BR" dirty="0" err="1"/>
              <a:t>ArvoreBinaria.h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emOrdem_ArvBin</a:t>
            </a:r>
            <a:r>
              <a:rPr lang="pt-BR" dirty="0"/>
              <a:t> (</a:t>
            </a:r>
            <a:r>
              <a:rPr lang="pt-BR" dirty="0" err="1"/>
              <a:t>ArvBin</a:t>
            </a:r>
            <a:r>
              <a:rPr lang="pt-BR" dirty="0"/>
              <a:t> *raiz);</a:t>
            </a:r>
          </a:p>
          <a:p>
            <a:endParaRPr lang="pt-BR" dirty="0"/>
          </a:p>
          <a:p>
            <a:r>
              <a:rPr lang="pt-BR" dirty="0"/>
              <a:t>//arquivo </a:t>
            </a:r>
            <a:r>
              <a:rPr lang="pt-BR" dirty="0" err="1"/>
              <a:t>ArvoreBinaria.c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emOrdem_ArvBin</a:t>
            </a:r>
            <a:r>
              <a:rPr lang="pt-BR" dirty="0"/>
              <a:t>(</a:t>
            </a:r>
            <a:r>
              <a:rPr lang="pt-BR" dirty="0" err="1"/>
              <a:t>ArvBin</a:t>
            </a:r>
            <a:r>
              <a:rPr lang="pt-BR" dirty="0"/>
              <a:t> *raiz);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(raiz==NULL)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(*raiz != NULL)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emOrdem_ArvBin</a:t>
            </a:r>
            <a:r>
              <a:rPr lang="pt-BR" dirty="0"/>
              <a:t>(&amp;( (*raiz)-&gt;</a:t>
            </a:r>
            <a:r>
              <a:rPr lang="pt-BR" dirty="0" err="1"/>
              <a:t>esq</a:t>
            </a:r>
            <a:r>
              <a:rPr lang="pt-BR" dirty="0"/>
              <a:t>));</a:t>
            </a:r>
          </a:p>
          <a:p>
            <a:r>
              <a:rPr lang="pt-BR" dirty="0"/>
              <a:t>		</a:t>
            </a:r>
            <a:r>
              <a:rPr lang="pt-BR" dirty="0" err="1"/>
              <a:t>printf</a:t>
            </a:r>
            <a:r>
              <a:rPr lang="pt-BR" dirty="0"/>
              <a:t>(“%d\n”,(*raiz)-&gt;</a:t>
            </a:r>
            <a:r>
              <a:rPr lang="pt-BR" dirty="0" err="1"/>
              <a:t>info</a:t>
            </a:r>
            <a:r>
              <a:rPr lang="pt-BR" dirty="0"/>
              <a:t>);</a:t>
            </a:r>
          </a:p>
          <a:p>
            <a:r>
              <a:rPr lang="pt-BR" dirty="0"/>
              <a:t>		</a:t>
            </a:r>
            <a:r>
              <a:rPr lang="pt-BR" dirty="0" err="1"/>
              <a:t>emOrdem_ArvBin</a:t>
            </a:r>
            <a:r>
              <a:rPr lang="pt-BR" dirty="0"/>
              <a:t>(&amp;( (*raiz)-&gt;</a:t>
            </a:r>
            <a:r>
              <a:rPr lang="pt-BR" dirty="0" err="1"/>
              <a:t>dir</a:t>
            </a:r>
            <a:r>
              <a:rPr lang="pt-BR" dirty="0"/>
              <a:t>));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	</a:t>
            </a:r>
          </a:p>
          <a:p>
            <a:endParaRPr lang="pt-BR" dirty="0"/>
          </a:p>
          <a:p>
            <a:r>
              <a:rPr lang="pt-BR" dirty="0"/>
              <a:t>//programa principal</a:t>
            </a:r>
          </a:p>
          <a:p>
            <a:r>
              <a:rPr lang="pt-BR" dirty="0" err="1"/>
              <a:t>emOrdem_ArvBin</a:t>
            </a:r>
            <a:r>
              <a:rPr lang="pt-BR" dirty="0"/>
              <a:t>(raiz);</a:t>
            </a:r>
          </a:p>
        </p:txBody>
      </p:sp>
    </p:spTree>
    <p:extLst>
      <p:ext uri="{BB962C8B-B14F-4D97-AF65-F5344CB8AC3E}">
        <p14:creationId xmlns:p14="http://schemas.microsoft.com/office/powerpoint/2010/main" val="351718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 dirty="0"/>
              <a:t>Pós-ordem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3173" y="927947"/>
            <a:ext cx="8080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//arquivo </a:t>
            </a:r>
            <a:r>
              <a:rPr lang="pt-BR" dirty="0" err="1"/>
              <a:t>ArvoreBinaria.h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posOrdem_ArvBin</a:t>
            </a:r>
            <a:r>
              <a:rPr lang="pt-BR" dirty="0"/>
              <a:t> (</a:t>
            </a:r>
            <a:r>
              <a:rPr lang="pt-BR" dirty="0" err="1"/>
              <a:t>ArvBin</a:t>
            </a:r>
            <a:r>
              <a:rPr lang="pt-BR" dirty="0"/>
              <a:t> *raiz);</a:t>
            </a:r>
          </a:p>
          <a:p>
            <a:endParaRPr lang="pt-BR" dirty="0"/>
          </a:p>
          <a:p>
            <a:r>
              <a:rPr lang="pt-BR" dirty="0"/>
              <a:t>//arquivo </a:t>
            </a:r>
            <a:r>
              <a:rPr lang="pt-BR" dirty="0" err="1"/>
              <a:t>ArvoreBinaria.c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posOrdem_ArvBin</a:t>
            </a:r>
            <a:r>
              <a:rPr lang="pt-BR" dirty="0"/>
              <a:t>(</a:t>
            </a:r>
            <a:r>
              <a:rPr lang="pt-BR" dirty="0" err="1"/>
              <a:t>ArvBin</a:t>
            </a:r>
            <a:r>
              <a:rPr lang="pt-BR" dirty="0"/>
              <a:t> *raiz);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(raiz==NULL)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(*raiz != NULL)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posOrdem_ArvBin</a:t>
            </a:r>
            <a:r>
              <a:rPr lang="pt-BR" dirty="0"/>
              <a:t>(&amp;( (*raiz)-&gt;</a:t>
            </a:r>
            <a:r>
              <a:rPr lang="pt-BR" dirty="0" err="1"/>
              <a:t>esq</a:t>
            </a:r>
            <a:r>
              <a:rPr lang="pt-BR" dirty="0"/>
              <a:t>));</a:t>
            </a:r>
          </a:p>
          <a:p>
            <a:r>
              <a:rPr lang="pt-BR" dirty="0"/>
              <a:t>		</a:t>
            </a:r>
            <a:r>
              <a:rPr lang="pt-BR" dirty="0" err="1"/>
              <a:t>posOrdem_ArvBin</a:t>
            </a:r>
            <a:r>
              <a:rPr lang="pt-BR" dirty="0"/>
              <a:t>(&amp;( (*raiz)-&gt;</a:t>
            </a:r>
            <a:r>
              <a:rPr lang="pt-BR" dirty="0" err="1"/>
              <a:t>dir</a:t>
            </a:r>
            <a:r>
              <a:rPr lang="pt-BR" dirty="0"/>
              <a:t>));</a:t>
            </a:r>
          </a:p>
          <a:p>
            <a:r>
              <a:rPr lang="pt-BR" dirty="0"/>
              <a:t>		</a:t>
            </a:r>
            <a:r>
              <a:rPr lang="pt-BR" dirty="0" err="1"/>
              <a:t>printf</a:t>
            </a:r>
            <a:r>
              <a:rPr lang="pt-BR" dirty="0"/>
              <a:t>(“%d\n”,(*raiz)-&gt;</a:t>
            </a:r>
            <a:r>
              <a:rPr lang="pt-BR" dirty="0" err="1"/>
              <a:t>info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	</a:t>
            </a:r>
          </a:p>
          <a:p>
            <a:endParaRPr lang="pt-BR" dirty="0"/>
          </a:p>
          <a:p>
            <a:r>
              <a:rPr lang="pt-BR" dirty="0"/>
              <a:t>//programa principal</a:t>
            </a:r>
          </a:p>
          <a:p>
            <a:r>
              <a:rPr lang="pt-BR" dirty="0" err="1"/>
              <a:t>posOrdem_ArvBin</a:t>
            </a:r>
            <a:r>
              <a:rPr lang="pt-BR" dirty="0"/>
              <a:t>(raiz);</a:t>
            </a:r>
          </a:p>
        </p:txBody>
      </p:sp>
    </p:spTree>
    <p:extLst>
      <p:ext uri="{BB962C8B-B14F-4D97-AF65-F5344CB8AC3E}">
        <p14:creationId xmlns:p14="http://schemas.microsoft.com/office/powerpoint/2010/main" val="2038398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</Words>
  <Application>Microsoft Office PowerPoint</Application>
  <PresentationFormat>Apresentação na tela (16:9)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simple-light-2</vt:lpstr>
      <vt:lpstr>Códigos Caminhamento</vt:lpstr>
      <vt:lpstr>Pré-ordem</vt:lpstr>
      <vt:lpstr>Ordem</vt:lpstr>
      <vt:lpstr>Pós-ordem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Códigos Caminhamento</dc:title>
  <dc:creator>Fernando Antonio Silva Calderaro</dc:creator>
  <cp:lastModifiedBy>Fernando Antonio Silva Calderaro</cp:lastModifiedBy>
  <cp:revision>5</cp:revision>
  <dcterms:modified xsi:type="dcterms:W3CDTF">2016-11-17T15:06:26Z</dcterms:modified>
</cp:coreProperties>
</file>