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Códigos Caminhamento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Pré-ordem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5231"/>
          <a:stretch/>
        </p:blipFill>
        <p:spPr>
          <a:xfrm>
            <a:off x="1670550" y="286800"/>
            <a:ext cx="7161749" cy="456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Pós-ordem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25436" l="14461" r="23871" t="3231"/>
          <a:stretch/>
        </p:blipFill>
        <p:spPr>
          <a:xfrm>
            <a:off x="1634037" y="230049"/>
            <a:ext cx="7198274" cy="468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Em ordem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900" y="255287"/>
            <a:ext cx="6949399" cy="46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