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623050" cy="981075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Gonzalo Villarre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7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Economic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4T13:45:35.219">
    <p:pos x="1720" y="2160"/>
    <p:text>Ya vieron div y mod a estas alturas?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P2</a:t>
            </a:r>
            <a:endParaRPr sz="280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CADP 2020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 sz="5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457200" y="4216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Economica"/>
                <a:ea typeface="Economica"/>
                <a:cs typeface="Economica"/>
                <a:sym typeface="Economica"/>
              </a:rPr>
              <a:t> ESTRUCTURAS DE CONTROL - </a:t>
            </a:r>
            <a:r>
              <a:rPr i="1" lang="en-US" sz="3300">
                <a:latin typeface="Economica"/>
                <a:ea typeface="Economica"/>
                <a:cs typeface="Economica"/>
                <a:sym typeface="Economica"/>
              </a:rPr>
              <a:t>Pascal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2305050"/>
            <a:ext cx="6096000" cy="3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704125" y="1576796"/>
            <a:ext cx="2775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2200"/>
              <a:buFont typeface="Calibri"/>
              <a:buNone/>
            </a:pPr>
            <a:r>
              <a:rPr i="1" lang="en-US" sz="2200" u="none">
                <a:solidFill>
                  <a:srgbClr val="76717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 visto en teoría</a:t>
            </a:r>
            <a:endParaRPr>
              <a:solidFill>
                <a:srgbClr val="76717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1213678" y="6166740"/>
            <a:ext cx="7349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En esta práctica trabajaremos con </a:t>
            </a:r>
            <a:r>
              <a:rPr i="1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Repeat until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i="1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5135550" y="2486125"/>
            <a:ext cx="20304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 If-else</a:t>
            </a:r>
            <a:endParaRPr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0"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 until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b="1"/>
          </a:p>
        </p:txBody>
      </p:sp>
      <p:sp>
        <p:nvSpPr>
          <p:cNvPr id="52" name="Google Shape;52;p6"/>
          <p:cNvSpPr/>
          <p:nvPr/>
        </p:nvSpPr>
        <p:spPr>
          <a:xfrm>
            <a:off x="8118625" y="617485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539750" y="2339975"/>
            <a:ext cx="76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de teclado 10 números enteros 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el resultado de la suma.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2275450" y="3414700"/>
            <a:ext cx="5246700" cy="280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i, numero, res: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0;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10 do begin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readln(numero);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res:= res +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o;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res);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539750" y="2339975"/>
            <a:ext cx="5594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2765262" y="3297400"/>
            <a:ext cx="2529000" cy="181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rogram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8"/>
          <p:cNvSpPr txBox="1"/>
          <p:nvPr/>
        </p:nvSpPr>
        <p:spPr>
          <a:xfrm rot="-179901">
            <a:off x="5647620" y="2620209"/>
            <a:ext cx="3441211" cy="1167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i="0" lang="en-US" sz="2000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índice de un for no debe modificarse. ¿</a:t>
            </a:r>
            <a:r>
              <a:rPr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Qué pasa si ejecutamos el siguiente código</a:t>
            </a:r>
            <a:r>
              <a:rPr i="0" lang="en-US" sz="2000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5889199" y="4252481"/>
            <a:ext cx="2985300" cy="224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infinito;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</a:t>
            </a: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i:=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readln();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7167675" y="3877100"/>
            <a:ext cx="248700" cy="33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2730700" y="3429000"/>
            <a:ext cx="3517800" cy="206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queImprime2;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((i mod 2) = 0) 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writeln(i);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539750" y="2339975"/>
            <a:ext cx="559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744475" y="2295524"/>
            <a:ext cx="7272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una secuencia de números hasta leer </a:t>
            </a:r>
            <a:r>
              <a:rPr lang="en-US" sz="2000">
                <a:latin typeface="Roboto Condensed"/>
                <a:ea typeface="Roboto Condensed"/>
                <a:cs typeface="Roboto Condensed"/>
                <a:sym typeface="Roboto Condensed"/>
              </a:rPr>
              <a:t>un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número mayor a 100 </a:t>
            </a:r>
            <a:r>
              <a:rPr b="1"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el cual debe procesarse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. Al finalizar se debe informar la suma de todos los números leídos.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2681287" y="3633787"/>
            <a:ext cx="4011612" cy="2800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ejemploRepeatuntil;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n, suma: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suma := 0;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repeat 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readln(n);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suma := suma + n;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(n &gt; 100);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suma);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526102" y="1543050"/>
            <a:ext cx="6010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Repeat until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2681287" y="3633787"/>
            <a:ext cx="4135437" cy="2800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ejemploRepeatuntil;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n, suma: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suma := 0;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readln(n);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suma := suma + n;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      );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suma);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935838" y="2295524"/>
            <a:ext cx="7272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Modifique el programa anterior para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una secuencia de números hasta leer el número 100, </a:t>
            </a:r>
            <a:r>
              <a:rPr b="1"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el cual debe procesarse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. Al finalizar se debe informar la suma de todos los números leídos.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526102" y="1543050"/>
            <a:ext cx="6010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Repeat until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681275" y="5626866"/>
            <a:ext cx="4135500" cy="24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until ( n = 100 );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