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27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2" r:id="rId11"/>
    <p:sldId id="299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302" r:id="rId21"/>
    <p:sldId id="282" r:id="rId22"/>
    <p:sldId id="283" r:id="rId23"/>
    <p:sldId id="284" r:id="rId24"/>
    <p:sldId id="285" r:id="rId25"/>
    <p:sldId id="286" r:id="rId26"/>
    <p:sldId id="287" r:id="rId27"/>
    <p:sldId id="301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32NJ5Gme2I2VwOQqwXtqxYiY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Esponda" userId="c9d3f95fa1a785ef" providerId="LiveId" clId="{0F3D5C1F-C0D5-4D2E-93C3-64D82249B5CD}"/>
    <pc:docChg chg="undo custSel addSld delSld modSld sldOrd">
      <pc:chgData name="silvia Esponda" userId="c9d3f95fa1a785ef" providerId="LiveId" clId="{0F3D5C1F-C0D5-4D2E-93C3-64D82249B5CD}" dt="2022-09-26T15:17:23.193" v="1869" actId="20577"/>
      <pc:docMkLst>
        <pc:docMk/>
      </pc:docMkLst>
      <pc:sldChg chg="modSp mod modClrScheme chgLayout">
        <pc:chgData name="silvia Esponda" userId="c9d3f95fa1a785ef" providerId="LiveId" clId="{0F3D5C1F-C0D5-4D2E-93C3-64D82249B5CD}" dt="2022-09-23T13:03:12.049" v="0" actId="700"/>
        <pc:sldMkLst>
          <pc:docMk/>
          <pc:sldMk cId="0" sldId="257"/>
        </pc:sldMkLst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2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3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12.049" v="0" actId="700"/>
          <ac:spMkLst>
            <pc:docMk/>
            <pc:sldMk cId="0" sldId="257"/>
            <ac:spMk id="774" creationId="{00000000-0000-0000-0000-000000000000}"/>
          </ac:spMkLst>
        </pc:spChg>
      </pc:sldChg>
      <pc:sldChg chg="addSp modSp mod modClrScheme chgLayout">
        <pc:chgData name="silvia Esponda" userId="c9d3f95fa1a785ef" providerId="LiveId" clId="{0F3D5C1F-C0D5-4D2E-93C3-64D82249B5CD}" dt="2022-09-23T13:03:41.116" v="6" actId="403"/>
        <pc:sldMkLst>
          <pc:docMk/>
          <pc:sldMk cId="0" sldId="259"/>
        </pc:sldMkLst>
        <pc:spChg chg="add 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2" creationId="{35696041-20FA-CC67-B02E-1B1EE1C8FDBD}"/>
          </ac:spMkLst>
        </pc:spChg>
        <pc:spChg chg="add 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3" creationId="{00C1852B-8E93-D642-C600-2F1173F2AF4B}"/>
          </ac:spMkLst>
        </pc:spChg>
        <pc:spChg chg="mod ord">
          <ac:chgData name="silvia Esponda" userId="c9d3f95fa1a785ef" providerId="LiveId" clId="{0F3D5C1F-C0D5-4D2E-93C3-64D82249B5CD}" dt="2022-09-23T13:03:41.116" v="6" actId="403"/>
          <ac:spMkLst>
            <pc:docMk/>
            <pc:sldMk cId="0" sldId="259"/>
            <ac:spMk id="79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79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30.299" v="1" actId="700"/>
          <ac:spMkLst>
            <pc:docMk/>
            <pc:sldMk cId="0" sldId="259"/>
            <ac:spMk id="792" creationId="{00000000-0000-0000-0000-000000000000}"/>
          </ac:spMkLst>
        </pc:spChg>
      </pc:sldChg>
      <pc:sldChg chg="addSp delSp modSp mod modClrScheme chgLayout">
        <pc:chgData name="silvia Esponda" userId="c9d3f95fa1a785ef" providerId="LiveId" clId="{0F3D5C1F-C0D5-4D2E-93C3-64D82249B5CD}" dt="2022-09-23T13:03:59.988" v="10" actId="404"/>
        <pc:sldMkLst>
          <pc:docMk/>
          <pc:sldMk cId="0" sldId="260"/>
        </pc:sldMkLst>
        <pc:spChg chg="add del 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2" creationId="{14223C84-59D1-7D61-7C54-8FE176C0F68A}"/>
          </ac:spMkLst>
        </pc:spChg>
        <pc:spChg chg="mod ord">
          <ac:chgData name="silvia Esponda" userId="c9d3f95fa1a785ef" providerId="LiveId" clId="{0F3D5C1F-C0D5-4D2E-93C3-64D82249B5CD}" dt="2022-09-23T13:03:59.988" v="10" actId="404"/>
          <ac:spMkLst>
            <pc:docMk/>
            <pc:sldMk cId="0" sldId="260"/>
            <ac:spMk id="81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3.585" v="9" actId="1076"/>
          <ac:spMkLst>
            <pc:docMk/>
            <pc:sldMk cId="0" sldId="260"/>
            <ac:spMk id="81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812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03:50.062" v="8" actId="700"/>
          <ac:spMkLst>
            <pc:docMk/>
            <pc:sldMk cId="0" sldId="260"/>
            <ac:spMk id="81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3T13:05:03.449" v="20" actId="1076"/>
        <pc:sldMkLst>
          <pc:docMk/>
          <pc:sldMk cId="0" sldId="261"/>
        </pc:sldMkLst>
        <pc:spChg chg="mod">
          <ac:chgData name="silvia Esponda" userId="c9d3f95fa1a785ef" providerId="LiveId" clId="{0F3D5C1F-C0D5-4D2E-93C3-64D82249B5CD}" dt="2022-09-23T13:04:28.794" v="13" actId="1076"/>
          <ac:spMkLst>
            <pc:docMk/>
            <pc:sldMk cId="0" sldId="261"/>
            <ac:spMk id="2" creationId="{C3BC6707-26B0-21DF-51E8-BC16BCB726F1}"/>
          </ac:spMkLst>
        </pc:spChg>
        <pc:spChg chg="mod">
          <ac:chgData name="silvia Esponda" userId="c9d3f95fa1a785ef" providerId="LiveId" clId="{0F3D5C1F-C0D5-4D2E-93C3-64D82249B5CD}" dt="2022-09-23T13:04:33.545" v="15" actId="1076"/>
          <ac:spMkLst>
            <pc:docMk/>
            <pc:sldMk cId="0" sldId="261"/>
            <ac:spMk id="4" creationId="{6D2B5503-8E53-0BF7-18B6-47FDC7B89AD3}"/>
          </ac:spMkLst>
        </pc:spChg>
        <pc:spChg chg="mod">
          <ac:chgData name="silvia Esponda" userId="c9d3f95fa1a785ef" providerId="LiveId" clId="{0F3D5C1F-C0D5-4D2E-93C3-64D82249B5CD}" dt="2022-09-23T13:04:59.777" v="19" actId="1076"/>
          <ac:spMkLst>
            <pc:docMk/>
            <pc:sldMk cId="0" sldId="261"/>
            <ac:spMk id="10" creationId="{1574B8DC-E560-9729-A9EC-033FBECF6347}"/>
          </ac:spMkLst>
        </pc:spChg>
        <pc:spChg chg="mod">
          <ac:chgData name="silvia Esponda" userId="c9d3f95fa1a785ef" providerId="LiveId" clId="{0F3D5C1F-C0D5-4D2E-93C3-64D82249B5CD}" dt="2022-09-23T13:04:45.385" v="17" actId="1076"/>
          <ac:spMkLst>
            <pc:docMk/>
            <pc:sldMk cId="0" sldId="261"/>
            <ac:spMk id="11" creationId="{E692C415-343D-4C2C-A8C9-0C09B8808D29}"/>
          </ac:spMkLst>
        </pc:spChg>
        <pc:spChg chg="mod">
          <ac:chgData name="silvia Esponda" userId="c9d3f95fa1a785ef" providerId="LiveId" clId="{0F3D5C1F-C0D5-4D2E-93C3-64D82249B5CD}" dt="2022-09-23T13:05:03.449" v="20" actId="1076"/>
          <ac:spMkLst>
            <pc:docMk/>
            <pc:sldMk cId="0" sldId="261"/>
            <ac:spMk id="821" creationId="{00000000-0000-0000-0000-000000000000}"/>
          </ac:spMkLst>
        </pc:spChg>
        <pc:cxnChg chg="mod">
          <ac:chgData name="silvia Esponda" userId="c9d3f95fa1a785ef" providerId="LiveId" clId="{0F3D5C1F-C0D5-4D2E-93C3-64D82249B5CD}" dt="2022-09-23T13:04:45.385" v="17" actId="1076"/>
          <ac:cxnSpMkLst>
            <pc:docMk/>
            <pc:sldMk cId="0" sldId="261"/>
            <ac:cxnSpMk id="6" creationId="{99C213AA-7829-BDB8-E9C9-A8B97FC3DC17}"/>
          </ac:cxnSpMkLst>
        </pc:cxnChg>
        <pc:cxnChg chg="mod">
          <ac:chgData name="silvia Esponda" userId="c9d3f95fa1a785ef" providerId="LiveId" clId="{0F3D5C1F-C0D5-4D2E-93C3-64D82249B5CD}" dt="2022-09-23T13:04:59.777" v="19" actId="1076"/>
          <ac:cxnSpMkLst>
            <pc:docMk/>
            <pc:sldMk cId="0" sldId="261"/>
            <ac:cxnSpMk id="8" creationId="{FD958D98-ED20-3AC3-A131-8BF2AFFEE610}"/>
          </ac:cxnSpMkLst>
        </pc:cxnChg>
        <pc:cxnChg chg="mod">
          <ac:chgData name="silvia Esponda" userId="c9d3f95fa1a785ef" providerId="LiveId" clId="{0F3D5C1F-C0D5-4D2E-93C3-64D82249B5CD}" dt="2022-09-23T13:04:59.777" v="19" actId="1076"/>
          <ac:cxnSpMkLst>
            <pc:docMk/>
            <pc:sldMk cId="0" sldId="261"/>
            <ac:cxnSpMk id="9" creationId="{2C7D873E-5E21-FD98-7EEE-DE89B513D43A}"/>
          </ac:cxnSpMkLst>
        </pc:cxnChg>
      </pc:sldChg>
      <pc:sldChg chg="ord">
        <pc:chgData name="silvia Esponda" userId="c9d3f95fa1a785ef" providerId="LiveId" clId="{0F3D5C1F-C0D5-4D2E-93C3-64D82249B5CD}" dt="2022-09-23T13:05:30.372" v="22"/>
        <pc:sldMkLst>
          <pc:docMk/>
          <pc:sldMk cId="0" sldId="262"/>
        </pc:sldMkLst>
      </pc:sldChg>
      <pc:sldChg chg="modSp del mod">
        <pc:chgData name="silvia Esponda" userId="c9d3f95fa1a785ef" providerId="LiveId" clId="{0F3D5C1F-C0D5-4D2E-93C3-64D82249B5CD}" dt="2022-09-23T15:37:08.634" v="1324" actId="47"/>
        <pc:sldMkLst>
          <pc:docMk/>
          <pc:sldMk cId="0" sldId="263"/>
        </pc:sldMkLst>
        <pc:spChg chg="mod">
          <ac:chgData name="silvia Esponda" userId="c9d3f95fa1a785ef" providerId="LiveId" clId="{0F3D5C1F-C0D5-4D2E-93C3-64D82249B5CD}" dt="2022-09-23T15:37:05.115" v="1323" actId="14100"/>
          <ac:spMkLst>
            <pc:docMk/>
            <pc:sldMk cId="0" sldId="263"/>
            <ac:spMk id="845" creationId="{00000000-0000-0000-0000-000000000000}"/>
          </ac:spMkLst>
        </pc:spChg>
        <pc:spChg chg="mod">
          <ac:chgData name="silvia Esponda" userId="c9d3f95fa1a785ef" providerId="LiveId" clId="{0F3D5C1F-C0D5-4D2E-93C3-64D82249B5CD}" dt="2022-09-23T15:37:00.628" v="1322" actId="1076"/>
          <ac:spMkLst>
            <pc:docMk/>
            <pc:sldMk cId="0" sldId="263"/>
            <ac:spMk id="850" creationId="{00000000-0000-0000-0000-000000000000}"/>
          </ac:spMkLst>
        </pc:spChg>
      </pc:sldChg>
      <pc:sldChg chg="addSp delSp modSp mod ord modClrScheme chgLayout">
        <pc:chgData name="silvia Esponda" userId="c9d3f95fa1a785ef" providerId="LiveId" clId="{0F3D5C1F-C0D5-4D2E-93C3-64D82249B5CD}" dt="2022-09-23T13:48:29.456" v="626" actId="20577"/>
        <pc:sldMkLst>
          <pc:docMk/>
          <pc:sldMk cId="0" sldId="264"/>
        </pc:sldMkLst>
        <pc:spChg chg="add mod ord">
          <ac:chgData name="silvia Esponda" userId="c9d3f95fa1a785ef" providerId="LiveId" clId="{0F3D5C1F-C0D5-4D2E-93C3-64D82249B5CD}" dt="2022-09-23T13:48:29.456" v="626" actId="20577"/>
          <ac:spMkLst>
            <pc:docMk/>
            <pc:sldMk cId="0" sldId="264"/>
            <ac:spMk id="2" creationId="{0B8E4B55-7BB6-B12A-9C9A-AEAE8C1E4B62}"/>
          </ac:spMkLst>
        </pc:spChg>
        <pc:spChg chg="add mod">
          <ac:chgData name="silvia Esponda" userId="c9d3f95fa1a785ef" providerId="LiveId" clId="{0F3D5C1F-C0D5-4D2E-93C3-64D82249B5CD}" dt="2022-09-23T13:32:56.545" v="59" actId="478"/>
          <ac:spMkLst>
            <pc:docMk/>
            <pc:sldMk cId="0" sldId="264"/>
            <ac:spMk id="4" creationId="{E0B4E23E-66C5-14B0-9215-B8BB0EA0F152}"/>
          </ac:spMkLst>
        </pc:spChg>
        <pc:spChg chg="mod ord">
          <ac:chgData name="silvia Esponda" userId="c9d3f95fa1a785ef" providerId="LiveId" clId="{0F3D5C1F-C0D5-4D2E-93C3-64D82249B5CD}" dt="2022-09-23T13:32:06.103" v="56" actId="20577"/>
          <ac:spMkLst>
            <pc:docMk/>
            <pc:sldMk cId="0" sldId="264"/>
            <ac:spMk id="856" creationId="{00000000-0000-0000-0000-000000000000}"/>
          </ac:spMkLst>
        </pc:spChg>
        <pc:spChg chg="del mod ord">
          <ac:chgData name="silvia Esponda" userId="c9d3f95fa1a785ef" providerId="LiveId" clId="{0F3D5C1F-C0D5-4D2E-93C3-64D82249B5CD}" dt="2022-09-23T13:32:56.545" v="59" actId="478"/>
          <ac:spMkLst>
            <pc:docMk/>
            <pc:sldMk cId="0" sldId="264"/>
            <ac:spMk id="857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30:54.101" v="28" actId="700"/>
          <ac:spMkLst>
            <pc:docMk/>
            <pc:sldMk cId="0" sldId="264"/>
            <ac:spMk id="85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30:54.101" v="28" actId="700"/>
          <ac:spMkLst>
            <pc:docMk/>
            <pc:sldMk cId="0" sldId="264"/>
            <ac:spMk id="859" creationId="{00000000-0000-0000-0000-000000000000}"/>
          </ac:spMkLst>
        </pc:spChg>
      </pc:sldChg>
      <pc:sldChg chg="addSp delSp modSp mod ord modClrScheme chgLayout">
        <pc:chgData name="silvia Esponda" userId="c9d3f95fa1a785ef" providerId="LiveId" clId="{0F3D5C1F-C0D5-4D2E-93C3-64D82249B5CD}" dt="2022-09-23T15:24:09.314" v="866" actId="20577"/>
        <pc:sldMkLst>
          <pc:docMk/>
          <pc:sldMk cId="0" sldId="265"/>
        </pc:sldMkLst>
        <pc:spChg chg="add 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2" creationId="{C60D0FFC-376C-BCFE-75F1-EF9526F5DB86}"/>
          </ac:spMkLst>
        </pc:spChg>
        <pc:spChg chg="add mod ord">
          <ac:chgData name="silvia Esponda" userId="c9d3f95fa1a785ef" providerId="LiveId" clId="{0F3D5C1F-C0D5-4D2E-93C3-64D82249B5CD}" dt="2022-09-23T15:24:09.314" v="866" actId="20577"/>
          <ac:spMkLst>
            <pc:docMk/>
            <pc:sldMk cId="0" sldId="265"/>
            <ac:spMk id="3" creationId="{004162A5-D1B4-6083-9D36-ADCD5683BF73}"/>
          </ac:spMkLst>
        </pc:spChg>
        <pc:spChg chg="mod ord">
          <ac:chgData name="silvia Esponda" userId="c9d3f95fa1a785ef" providerId="LiveId" clId="{0F3D5C1F-C0D5-4D2E-93C3-64D82249B5CD}" dt="2022-09-23T13:54:26.396" v="675" actId="20577"/>
          <ac:spMkLst>
            <pc:docMk/>
            <pc:sldMk cId="0" sldId="265"/>
            <ac:spMk id="864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865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3:48:53.012" v="629" actId="700"/>
          <ac:spMkLst>
            <pc:docMk/>
            <pc:sldMk cId="0" sldId="265"/>
            <ac:spMk id="866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8:56.333" v="630" actId="478"/>
          <ac:spMkLst>
            <pc:docMk/>
            <pc:sldMk cId="0" sldId="265"/>
            <ac:spMk id="867" creationId="{00000000-0000-0000-0000-000000000000}"/>
          </ac:spMkLst>
        </pc:spChg>
        <pc:spChg chg="del mod">
          <ac:chgData name="silvia Esponda" userId="c9d3f95fa1a785ef" providerId="LiveId" clId="{0F3D5C1F-C0D5-4D2E-93C3-64D82249B5CD}" dt="2022-09-23T13:48:59.963" v="632" actId="478"/>
          <ac:spMkLst>
            <pc:docMk/>
            <pc:sldMk cId="0" sldId="265"/>
            <ac:spMk id="868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09.827" v="636" actId="478"/>
          <ac:spMkLst>
            <pc:docMk/>
            <pc:sldMk cId="0" sldId="265"/>
            <ac:spMk id="870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12.046" v="637" actId="478"/>
          <ac:spMkLst>
            <pc:docMk/>
            <pc:sldMk cId="0" sldId="265"/>
            <ac:spMk id="873" creationId="{00000000-0000-0000-0000-000000000000}"/>
          </ac:spMkLst>
        </pc:spChg>
        <pc:spChg chg="del">
          <ac:chgData name="silvia Esponda" userId="c9d3f95fa1a785ef" providerId="LiveId" clId="{0F3D5C1F-C0D5-4D2E-93C3-64D82249B5CD}" dt="2022-09-23T13:49:03.522" v="633" actId="478"/>
          <ac:spMkLst>
            <pc:docMk/>
            <pc:sldMk cId="0" sldId="265"/>
            <ac:spMk id="874" creationId="{00000000-0000-0000-0000-000000000000}"/>
          </ac:spMkLst>
        </pc:spChg>
        <pc:picChg chg="add mod">
          <ac:chgData name="silvia Esponda" userId="c9d3f95fa1a785ef" providerId="LiveId" clId="{0F3D5C1F-C0D5-4D2E-93C3-64D82249B5CD}" dt="2022-09-23T13:56:54.907" v="682" actId="1076"/>
          <ac:picMkLst>
            <pc:docMk/>
            <pc:sldMk cId="0" sldId="265"/>
            <ac:picMk id="5" creationId="{BE2718C8-6DE8-0A3F-DB32-4011D2834C16}"/>
          </ac:picMkLst>
        </pc:picChg>
        <pc:picChg chg="add del mod">
          <ac:chgData name="silvia Esponda" userId="c9d3f95fa1a785ef" providerId="LiveId" clId="{0F3D5C1F-C0D5-4D2E-93C3-64D82249B5CD}" dt="2022-09-23T13:56:48.974" v="680" actId="478"/>
          <ac:picMkLst>
            <pc:docMk/>
            <pc:sldMk cId="0" sldId="265"/>
            <ac:picMk id="1026" creationId="{64CA6281-4A96-11B7-A780-71B96BC1CA20}"/>
          </ac:picMkLst>
        </pc:picChg>
        <pc:cxnChg chg="del">
          <ac:chgData name="silvia Esponda" userId="c9d3f95fa1a785ef" providerId="LiveId" clId="{0F3D5C1F-C0D5-4D2E-93C3-64D82249B5CD}" dt="2022-09-23T13:49:05.047" v="634" actId="478"/>
          <ac:cxnSpMkLst>
            <pc:docMk/>
            <pc:sldMk cId="0" sldId="265"/>
            <ac:cxnSpMk id="871" creationId="{00000000-0000-0000-0000-000000000000}"/>
          </ac:cxnSpMkLst>
        </pc:cxnChg>
        <pc:cxnChg chg="del">
          <ac:chgData name="silvia Esponda" userId="c9d3f95fa1a785ef" providerId="LiveId" clId="{0F3D5C1F-C0D5-4D2E-93C3-64D82249B5CD}" dt="2022-09-23T13:49:06.431" v="635" actId="478"/>
          <ac:cxnSpMkLst>
            <pc:docMk/>
            <pc:sldMk cId="0" sldId="265"/>
            <ac:cxnSpMk id="872" creationId="{00000000-0000-0000-0000-000000000000}"/>
          </ac:cxnSpMkLst>
        </pc:cxnChg>
      </pc:sldChg>
      <pc:sldChg chg="del">
        <pc:chgData name="silvia Esponda" userId="c9d3f95fa1a785ef" providerId="LiveId" clId="{0F3D5C1F-C0D5-4D2E-93C3-64D82249B5CD}" dt="2022-09-23T13:49:28.075" v="639" actId="47"/>
        <pc:sldMkLst>
          <pc:docMk/>
          <pc:sldMk cId="0" sldId="266"/>
        </pc:sldMkLst>
      </pc:sldChg>
      <pc:sldChg chg="del">
        <pc:chgData name="silvia Esponda" userId="c9d3f95fa1a785ef" providerId="LiveId" clId="{0F3D5C1F-C0D5-4D2E-93C3-64D82249B5CD}" dt="2022-09-23T13:49:30.578" v="640" actId="47"/>
        <pc:sldMkLst>
          <pc:docMk/>
          <pc:sldMk cId="0" sldId="267"/>
        </pc:sldMkLst>
      </pc:sldChg>
      <pc:sldChg chg="del">
        <pc:chgData name="silvia Esponda" userId="c9d3f95fa1a785ef" providerId="LiveId" clId="{0F3D5C1F-C0D5-4D2E-93C3-64D82249B5CD}" dt="2022-09-23T13:49:32.971" v="641" actId="47"/>
        <pc:sldMkLst>
          <pc:docMk/>
          <pc:sldMk cId="0" sldId="268"/>
        </pc:sldMkLst>
      </pc:sldChg>
      <pc:sldChg chg="del">
        <pc:chgData name="silvia Esponda" userId="c9d3f95fa1a785ef" providerId="LiveId" clId="{0F3D5C1F-C0D5-4D2E-93C3-64D82249B5CD}" dt="2022-09-23T13:49:34.649" v="642" actId="47"/>
        <pc:sldMkLst>
          <pc:docMk/>
          <pc:sldMk cId="0" sldId="269"/>
        </pc:sldMkLst>
      </pc:sldChg>
      <pc:sldChg chg="del">
        <pc:chgData name="silvia Esponda" userId="c9d3f95fa1a785ef" providerId="LiveId" clId="{0F3D5C1F-C0D5-4D2E-93C3-64D82249B5CD}" dt="2022-09-23T13:49:37.496" v="643" actId="47"/>
        <pc:sldMkLst>
          <pc:docMk/>
          <pc:sldMk cId="0" sldId="270"/>
        </pc:sldMkLst>
      </pc:sldChg>
      <pc:sldChg chg="del">
        <pc:chgData name="silvia Esponda" userId="c9d3f95fa1a785ef" providerId="LiveId" clId="{0F3D5C1F-C0D5-4D2E-93C3-64D82249B5CD}" dt="2022-09-23T13:49:39.535" v="644" actId="47"/>
        <pc:sldMkLst>
          <pc:docMk/>
          <pc:sldMk cId="0" sldId="271"/>
        </pc:sldMkLst>
      </pc:sldChg>
      <pc:sldChg chg="addSp delSp modSp mod ord modClrScheme chgLayout">
        <pc:chgData name="silvia Esponda" userId="c9d3f95fa1a785ef" providerId="LiveId" clId="{0F3D5C1F-C0D5-4D2E-93C3-64D82249B5CD}" dt="2022-09-23T15:34:20.221" v="1242" actId="6549"/>
        <pc:sldMkLst>
          <pc:docMk/>
          <pc:sldMk cId="0" sldId="272"/>
        </pc:sldMkLst>
        <pc:spChg chg="add mod ord">
          <ac:chgData name="silvia Esponda" userId="c9d3f95fa1a785ef" providerId="LiveId" clId="{0F3D5C1F-C0D5-4D2E-93C3-64D82249B5CD}" dt="2022-09-23T15:34:20.221" v="1242" actId="6549"/>
          <ac:spMkLst>
            <pc:docMk/>
            <pc:sldMk cId="0" sldId="272"/>
            <ac:spMk id="2" creationId="{713DFAB1-2027-7AC7-29A2-B762EA2A04D4}"/>
          </ac:spMkLst>
        </pc:spChg>
        <pc:spChg chg="add mod">
          <ac:chgData name="silvia Esponda" userId="c9d3f95fa1a785ef" providerId="LiveId" clId="{0F3D5C1F-C0D5-4D2E-93C3-64D82249B5CD}" dt="2022-09-23T15:31:31.496" v="1133" actId="1076"/>
          <ac:spMkLst>
            <pc:docMk/>
            <pc:sldMk cId="0" sldId="272"/>
            <ac:spMk id="4" creationId="{7BF227B5-B756-8209-9AA7-C6DC5C392EB7}"/>
          </ac:spMkLst>
        </pc:spChg>
        <pc:spChg chg="add del">
          <ac:chgData name="silvia Esponda" userId="c9d3f95fa1a785ef" providerId="LiveId" clId="{0F3D5C1F-C0D5-4D2E-93C3-64D82249B5CD}" dt="2022-09-23T15:24:59.800" v="871" actId="22"/>
          <ac:spMkLst>
            <pc:docMk/>
            <pc:sldMk cId="0" sldId="272"/>
            <ac:spMk id="6" creationId="{DC152D15-C323-95ED-8879-5632BB8AC874}"/>
          </ac:spMkLst>
        </pc:spChg>
        <pc:spChg chg="add mod">
          <ac:chgData name="silvia Esponda" userId="c9d3f95fa1a785ef" providerId="LiveId" clId="{0F3D5C1F-C0D5-4D2E-93C3-64D82249B5CD}" dt="2022-09-23T15:25:19.375" v="876" actId="478"/>
          <ac:spMkLst>
            <pc:docMk/>
            <pc:sldMk cId="0" sldId="272"/>
            <ac:spMk id="8" creationId="{6B3FA929-BB34-3C87-E23E-8C1EE0816F85}"/>
          </ac:spMkLst>
        </pc:spChg>
        <pc:spChg chg="del mod ord">
          <ac:chgData name="silvia Esponda" userId="c9d3f95fa1a785ef" providerId="LiveId" clId="{0F3D5C1F-C0D5-4D2E-93C3-64D82249B5CD}" dt="2022-09-23T15:24:55.017" v="869" actId="478"/>
          <ac:spMkLst>
            <pc:docMk/>
            <pc:sldMk cId="0" sldId="272"/>
            <ac:spMk id="929" creationId="{00000000-0000-0000-0000-000000000000}"/>
          </ac:spMkLst>
        </pc:spChg>
        <pc:spChg chg="del mod ord">
          <ac:chgData name="silvia Esponda" userId="c9d3f95fa1a785ef" providerId="LiveId" clId="{0F3D5C1F-C0D5-4D2E-93C3-64D82249B5CD}" dt="2022-09-23T15:25:19.375" v="876" actId="478"/>
          <ac:spMkLst>
            <pc:docMk/>
            <pc:sldMk cId="0" sldId="272"/>
            <ac:spMk id="93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24:39.683" v="867" actId="700"/>
          <ac:spMkLst>
            <pc:docMk/>
            <pc:sldMk cId="0" sldId="272"/>
            <ac:spMk id="93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24:39.683" v="867" actId="700"/>
          <ac:spMkLst>
            <pc:docMk/>
            <pc:sldMk cId="0" sldId="272"/>
            <ac:spMk id="932" creationId="{00000000-0000-0000-0000-000000000000}"/>
          </ac:spMkLst>
        </pc:spChg>
        <pc:picChg chg="add mod">
          <ac:chgData name="silvia Esponda" userId="c9d3f95fa1a785ef" providerId="LiveId" clId="{0F3D5C1F-C0D5-4D2E-93C3-64D82249B5CD}" dt="2022-09-23T15:26:07.990" v="884" actId="1076"/>
          <ac:picMkLst>
            <pc:docMk/>
            <pc:sldMk cId="0" sldId="272"/>
            <ac:picMk id="2050" creationId="{082FC53F-8924-9DDB-DC4A-511D79D07E7D}"/>
          </ac:picMkLst>
        </pc:picChg>
      </pc:sldChg>
      <pc:sldChg chg="addSp modSp mod modClrScheme chgLayout">
        <pc:chgData name="silvia Esponda" userId="c9d3f95fa1a785ef" providerId="LiveId" clId="{0F3D5C1F-C0D5-4D2E-93C3-64D82249B5CD}" dt="2022-09-23T15:41:21.932" v="1325" actId="700"/>
        <pc:sldMkLst>
          <pc:docMk/>
          <pc:sldMk cId="0" sldId="273"/>
        </pc:sldMkLst>
        <pc:spChg chg="add 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2" creationId="{D3FCE523-9EB2-0B49-379C-E5B1DA7BFDE5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7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5:41:21.932" v="1325" actId="700"/>
          <ac:spMkLst>
            <pc:docMk/>
            <pc:sldMk cId="0" sldId="273"/>
            <ac:spMk id="939" creationId="{00000000-0000-0000-0000-000000000000}"/>
          </ac:spMkLst>
        </pc:spChg>
      </pc:sldChg>
      <pc:sldChg chg="modSp mod chgLayout">
        <pc:chgData name="silvia Esponda" userId="c9d3f95fa1a785ef" providerId="LiveId" clId="{0F3D5C1F-C0D5-4D2E-93C3-64D82249B5CD}" dt="2022-09-23T16:21:09.932" v="1360" actId="12"/>
        <pc:sldMkLst>
          <pc:docMk/>
          <pc:sldMk cId="0" sldId="274"/>
        </pc:sldMkLst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48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49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50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21:09.932" v="1360" actId="12"/>
          <ac:spMkLst>
            <pc:docMk/>
            <pc:sldMk cId="0" sldId="274"/>
            <ac:spMk id="951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3T16:15:54.208" v="1326" actId="700"/>
          <ac:spMkLst>
            <pc:docMk/>
            <pc:sldMk cId="0" sldId="274"/>
            <ac:spMk id="952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15:58.176" v="1327" actId="1076"/>
          <ac:picMkLst>
            <pc:docMk/>
            <pc:sldMk cId="0" sldId="274"/>
            <ac:picMk id="953" creationId="{00000000-0000-0000-0000-000000000000}"/>
          </ac:picMkLst>
        </pc:picChg>
      </pc:sldChg>
      <pc:sldChg chg="modSp">
        <pc:chgData name="silvia Esponda" userId="c9d3f95fa1a785ef" providerId="LiveId" clId="{0F3D5C1F-C0D5-4D2E-93C3-64D82249B5CD}" dt="2022-09-23T16:21:21.787" v="1361" actId="12"/>
        <pc:sldMkLst>
          <pc:docMk/>
          <pc:sldMk cId="0" sldId="275"/>
        </pc:sldMkLst>
        <pc:spChg chg="mod">
          <ac:chgData name="silvia Esponda" userId="c9d3f95fa1a785ef" providerId="LiveId" clId="{0F3D5C1F-C0D5-4D2E-93C3-64D82249B5CD}" dt="2022-09-23T16:21:21.787" v="1361" actId="12"/>
          <ac:spMkLst>
            <pc:docMk/>
            <pc:sldMk cId="0" sldId="275"/>
            <ac:spMk id="962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5:51.024" v="1799" actId="404"/>
        <pc:sldMkLst>
          <pc:docMk/>
          <pc:sldMk cId="0" sldId="276"/>
        </pc:sldMkLst>
        <pc:spChg chg="mod">
          <ac:chgData name="silvia Esponda" userId="c9d3f95fa1a785ef" providerId="LiveId" clId="{0F3D5C1F-C0D5-4D2E-93C3-64D82249B5CD}" dt="2022-09-26T15:05:51.024" v="1799" actId="404"/>
          <ac:spMkLst>
            <pc:docMk/>
            <pc:sldMk cId="0" sldId="276"/>
            <ac:spMk id="974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20:41.520" v="1357" actId="1076"/>
          <ac:picMkLst>
            <pc:docMk/>
            <pc:sldMk cId="0" sldId="276"/>
            <ac:picMk id="976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3T16:23:05.028" v="1367" actId="12"/>
        <pc:sldMkLst>
          <pc:docMk/>
          <pc:sldMk cId="0" sldId="277"/>
        </pc:sldMkLst>
        <pc:spChg chg="mod">
          <ac:chgData name="silvia Esponda" userId="c9d3f95fa1a785ef" providerId="LiveId" clId="{0F3D5C1F-C0D5-4D2E-93C3-64D82249B5CD}" dt="2022-09-23T16:23:05.028" v="1367" actId="12"/>
          <ac:spMkLst>
            <pc:docMk/>
            <pc:sldMk cId="0" sldId="277"/>
            <ac:spMk id="988" creationId="{00000000-0000-0000-0000-000000000000}"/>
          </ac:spMkLst>
        </pc:spChg>
      </pc:sldChg>
      <pc:sldChg chg="modSp mod modAnim">
        <pc:chgData name="silvia Esponda" userId="c9d3f95fa1a785ef" providerId="LiveId" clId="{0F3D5C1F-C0D5-4D2E-93C3-64D82249B5CD}" dt="2022-09-23T16:23:11.056" v="1368" actId="1076"/>
        <pc:sldMkLst>
          <pc:docMk/>
          <pc:sldMk cId="0" sldId="278"/>
        </pc:sldMkLst>
        <pc:spChg chg="mod">
          <ac:chgData name="silvia Esponda" userId="c9d3f95fa1a785ef" providerId="LiveId" clId="{0F3D5C1F-C0D5-4D2E-93C3-64D82249B5CD}" dt="2022-09-23T16:23:11.056" v="1368" actId="1076"/>
          <ac:spMkLst>
            <pc:docMk/>
            <pc:sldMk cId="0" sldId="278"/>
            <ac:spMk id="997" creationId="{00000000-0000-0000-0000-000000000000}"/>
          </ac:spMkLst>
        </pc:spChg>
      </pc:sldChg>
      <pc:sldChg chg="modSp modAnim">
        <pc:chgData name="silvia Esponda" userId="c9d3f95fa1a785ef" providerId="LiveId" clId="{0F3D5C1F-C0D5-4D2E-93C3-64D82249B5CD}" dt="2022-09-23T16:17:34.952" v="1339" actId="12"/>
        <pc:sldMkLst>
          <pc:docMk/>
          <pc:sldMk cId="0" sldId="279"/>
        </pc:sldMkLst>
        <pc:spChg chg="mod">
          <ac:chgData name="silvia Esponda" userId="c9d3f95fa1a785ef" providerId="LiveId" clId="{0F3D5C1F-C0D5-4D2E-93C3-64D82249B5CD}" dt="2022-09-23T16:17:34.952" v="1339" actId="12"/>
          <ac:spMkLst>
            <pc:docMk/>
            <pc:sldMk cId="0" sldId="279"/>
            <ac:spMk id="1013" creationId="{00000000-0000-0000-0000-000000000000}"/>
          </ac:spMkLst>
        </pc:spChg>
      </pc:sldChg>
      <pc:sldChg chg="addSp modSp mod">
        <pc:chgData name="silvia Esponda" userId="c9d3f95fa1a785ef" providerId="LiveId" clId="{0F3D5C1F-C0D5-4D2E-93C3-64D82249B5CD}" dt="2022-09-26T15:05:33.013" v="1798" actId="1076"/>
        <pc:sldMkLst>
          <pc:docMk/>
          <pc:sldMk cId="0" sldId="280"/>
        </pc:sldMkLst>
        <pc:spChg chg="add mod">
          <ac:chgData name="silvia Esponda" userId="c9d3f95fa1a785ef" providerId="LiveId" clId="{0F3D5C1F-C0D5-4D2E-93C3-64D82249B5CD}" dt="2022-09-26T15:02:44.805" v="1795" actId="1076"/>
          <ac:spMkLst>
            <pc:docMk/>
            <pc:sldMk cId="0" sldId="280"/>
            <ac:spMk id="2" creationId="{26319ABF-0087-1BC2-4E12-EC56351DD62B}"/>
          </ac:spMkLst>
        </pc:spChg>
        <pc:spChg chg="add mod">
          <ac:chgData name="silvia Esponda" userId="c9d3f95fa1a785ef" providerId="LiveId" clId="{0F3D5C1F-C0D5-4D2E-93C3-64D82249B5CD}" dt="2022-09-26T15:02:48.509" v="1796" actId="1076"/>
          <ac:spMkLst>
            <pc:docMk/>
            <pc:sldMk cId="0" sldId="280"/>
            <ac:spMk id="3" creationId="{A904C64C-AAEF-D9E5-E246-65A2602630B6}"/>
          </ac:spMkLst>
        </pc:spChg>
        <pc:spChg chg="mod">
          <ac:chgData name="silvia Esponda" userId="c9d3f95fa1a785ef" providerId="LiveId" clId="{0F3D5C1F-C0D5-4D2E-93C3-64D82249B5CD}" dt="2022-09-26T15:05:28.460" v="1797" actId="403"/>
          <ac:spMkLst>
            <pc:docMk/>
            <pc:sldMk cId="0" sldId="280"/>
            <ac:spMk id="102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5:05:33.013" v="1798" actId="1076"/>
          <ac:picMkLst>
            <pc:docMk/>
            <pc:sldMk cId="0" sldId="280"/>
            <ac:picMk id="1029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10.401" v="1801" actId="12"/>
        <pc:sldMkLst>
          <pc:docMk/>
          <pc:sldMk cId="0" sldId="281"/>
        </pc:sldMkLst>
        <pc:spChg chg="mod">
          <ac:chgData name="silvia Esponda" userId="c9d3f95fa1a785ef" providerId="LiveId" clId="{0F3D5C1F-C0D5-4D2E-93C3-64D82249B5CD}" dt="2022-09-26T15:06:10.401" v="1801" actId="12"/>
          <ac:spMkLst>
            <pc:docMk/>
            <pc:sldMk cId="0" sldId="281"/>
            <ac:spMk id="104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6:25.110" v="1803" actId="12"/>
        <pc:sldMkLst>
          <pc:docMk/>
          <pc:sldMk cId="0" sldId="282"/>
        </pc:sldMkLst>
        <pc:spChg chg="mod">
          <ac:chgData name="silvia Esponda" userId="c9d3f95fa1a785ef" providerId="LiveId" clId="{0F3D5C1F-C0D5-4D2E-93C3-64D82249B5CD}" dt="2022-09-26T15:06:25.110" v="1803" actId="12"/>
          <ac:spMkLst>
            <pc:docMk/>
            <pc:sldMk cId="0" sldId="282"/>
            <ac:spMk id="1055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3T16:43:51.903" v="1522" actId="1076"/>
        <pc:sldMkLst>
          <pc:docMk/>
          <pc:sldMk cId="0" sldId="284"/>
        </pc:sldMkLst>
        <pc:spChg chg="mod">
          <ac:chgData name="silvia Esponda" userId="c9d3f95fa1a785ef" providerId="LiveId" clId="{0F3D5C1F-C0D5-4D2E-93C3-64D82249B5CD}" dt="2022-09-23T16:43:51.903" v="1522" actId="1076"/>
          <ac:spMkLst>
            <pc:docMk/>
            <pc:sldMk cId="0" sldId="284"/>
            <ac:spMk id="1083" creationId="{00000000-0000-0000-0000-000000000000}"/>
          </ac:spMkLst>
        </pc:spChg>
        <pc:picChg chg="mod">
          <ac:chgData name="silvia Esponda" userId="c9d3f95fa1a785ef" providerId="LiveId" clId="{0F3D5C1F-C0D5-4D2E-93C3-64D82249B5CD}" dt="2022-09-23T16:43:38.023" v="1519" actId="1076"/>
          <ac:picMkLst>
            <pc:docMk/>
            <pc:sldMk cId="0" sldId="284"/>
            <ac:picMk id="1079" creationId="{00000000-0000-0000-0000-000000000000}"/>
          </ac:picMkLst>
        </pc:picChg>
      </pc:sldChg>
      <pc:sldChg chg="modSp add del mod chgLayout">
        <pc:chgData name="silvia Esponda" userId="c9d3f95fa1a785ef" providerId="LiveId" clId="{0F3D5C1F-C0D5-4D2E-93C3-64D82249B5CD}" dt="2022-09-26T14:31:45.164" v="1764" actId="700"/>
        <pc:sldMkLst>
          <pc:docMk/>
          <pc:sldMk cId="0" sldId="285"/>
        </pc:sldMkLst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3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4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5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6" creationId="{00000000-0000-0000-0000-000000000000}"/>
          </ac:spMkLst>
        </pc:spChg>
        <pc:spChg chg="mod ord">
          <ac:chgData name="silvia Esponda" userId="c9d3f95fa1a785ef" providerId="LiveId" clId="{0F3D5C1F-C0D5-4D2E-93C3-64D82249B5CD}" dt="2022-09-26T14:31:45.164" v="1764" actId="700"/>
          <ac:spMkLst>
            <pc:docMk/>
            <pc:sldMk cId="0" sldId="285"/>
            <ac:spMk id="109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4:31:39.114" v="1763" actId="1076"/>
          <ac:picMkLst>
            <pc:docMk/>
            <pc:sldMk cId="0" sldId="285"/>
            <ac:picMk id="1098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3T16:44:33.263" v="1526" actId="1076"/>
        <pc:sldMkLst>
          <pc:docMk/>
          <pc:sldMk cId="0" sldId="287"/>
        </pc:sldMkLst>
        <pc:picChg chg="mod">
          <ac:chgData name="silvia Esponda" userId="c9d3f95fa1a785ef" providerId="LiveId" clId="{0F3D5C1F-C0D5-4D2E-93C3-64D82249B5CD}" dt="2022-09-23T16:44:33.263" v="1526" actId="1076"/>
          <ac:picMkLst>
            <pc:docMk/>
            <pc:sldMk cId="0" sldId="287"/>
            <ac:picMk id="1126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42.027" v="1804" actId="12"/>
        <pc:sldMkLst>
          <pc:docMk/>
          <pc:sldMk cId="0" sldId="288"/>
        </pc:sldMkLst>
        <pc:spChg chg="mod">
          <ac:chgData name="silvia Esponda" userId="c9d3f95fa1a785ef" providerId="LiveId" clId="{0F3D5C1F-C0D5-4D2E-93C3-64D82249B5CD}" dt="2022-09-26T15:06:42.027" v="1804" actId="12"/>
          <ac:spMkLst>
            <pc:docMk/>
            <pc:sldMk cId="0" sldId="288"/>
            <ac:spMk id="1138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6:48.939" v="1805" actId="12"/>
        <pc:sldMkLst>
          <pc:docMk/>
          <pc:sldMk cId="0" sldId="289"/>
        </pc:sldMkLst>
        <pc:spChg chg="mod">
          <ac:chgData name="silvia Esponda" userId="c9d3f95fa1a785ef" providerId="LiveId" clId="{0F3D5C1F-C0D5-4D2E-93C3-64D82249B5CD}" dt="2022-09-26T15:06:48.939" v="1805" actId="12"/>
          <ac:spMkLst>
            <pc:docMk/>
            <pc:sldMk cId="0" sldId="289"/>
            <ac:spMk id="1152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4:59:46.885" v="1779" actId="1076"/>
        <pc:sldMkLst>
          <pc:docMk/>
          <pc:sldMk cId="0" sldId="290"/>
        </pc:sldMkLst>
        <pc:picChg chg="mod">
          <ac:chgData name="silvia Esponda" userId="c9d3f95fa1a785ef" providerId="LiveId" clId="{0F3D5C1F-C0D5-4D2E-93C3-64D82249B5CD}" dt="2022-09-26T14:59:46.885" v="1779" actId="1076"/>
          <ac:picMkLst>
            <pc:docMk/>
            <pc:sldMk cId="0" sldId="290"/>
            <ac:picMk id="1168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06:58.016" v="1806" actId="5793"/>
        <pc:sldMkLst>
          <pc:docMk/>
          <pc:sldMk cId="0" sldId="291"/>
        </pc:sldMkLst>
        <pc:spChg chg="mod">
          <ac:chgData name="silvia Esponda" userId="c9d3f95fa1a785ef" providerId="LiveId" clId="{0F3D5C1F-C0D5-4D2E-93C3-64D82249B5CD}" dt="2022-09-26T15:06:58.016" v="1806" actId="5793"/>
          <ac:spMkLst>
            <pc:docMk/>
            <pc:sldMk cId="0" sldId="291"/>
            <ac:spMk id="1180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7:12.591" v="1809" actId="12"/>
        <pc:sldMkLst>
          <pc:docMk/>
          <pc:sldMk cId="0" sldId="292"/>
        </pc:sldMkLst>
        <pc:spChg chg="mod">
          <ac:chgData name="silvia Esponda" userId="c9d3f95fa1a785ef" providerId="LiveId" clId="{0F3D5C1F-C0D5-4D2E-93C3-64D82249B5CD}" dt="2022-09-26T15:07:12.591" v="1809" actId="12"/>
          <ac:spMkLst>
            <pc:docMk/>
            <pc:sldMk cId="0" sldId="292"/>
            <ac:spMk id="1193" creationId="{00000000-0000-0000-0000-000000000000}"/>
          </ac:spMkLst>
        </pc:spChg>
      </pc:sldChg>
      <pc:sldChg chg="modSp mod">
        <pc:chgData name="silvia Esponda" userId="c9d3f95fa1a785ef" providerId="LiveId" clId="{0F3D5C1F-C0D5-4D2E-93C3-64D82249B5CD}" dt="2022-09-26T15:07:51.528" v="1814" actId="12"/>
        <pc:sldMkLst>
          <pc:docMk/>
          <pc:sldMk cId="0" sldId="293"/>
        </pc:sldMkLst>
        <pc:spChg chg="mod">
          <ac:chgData name="silvia Esponda" userId="c9d3f95fa1a785ef" providerId="LiveId" clId="{0F3D5C1F-C0D5-4D2E-93C3-64D82249B5CD}" dt="2022-09-26T15:07:51.528" v="1814" actId="12"/>
          <ac:spMkLst>
            <pc:docMk/>
            <pc:sldMk cId="0" sldId="293"/>
            <ac:spMk id="1217" creationId="{00000000-0000-0000-0000-000000000000}"/>
          </ac:spMkLst>
        </pc:spChg>
        <pc:picChg chg="mod">
          <ac:chgData name="silvia Esponda" userId="c9d3f95fa1a785ef" providerId="LiveId" clId="{0F3D5C1F-C0D5-4D2E-93C3-64D82249B5CD}" dt="2022-09-26T15:07:47.197" v="1813" actId="14100"/>
          <ac:picMkLst>
            <pc:docMk/>
            <pc:sldMk cId="0" sldId="293"/>
            <ac:picMk id="1219" creationId="{00000000-0000-0000-0000-000000000000}"/>
          </ac:picMkLst>
        </pc:picChg>
      </pc:sldChg>
      <pc:sldChg chg="modSp mod">
        <pc:chgData name="silvia Esponda" userId="c9d3f95fa1a785ef" providerId="LiveId" clId="{0F3D5C1F-C0D5-4D2E-93C3-64D82249B5CD}" dt="2022-09-26T15:17:23.193" v="1869" actId="20577"/>
        <pc:sldMkLst>
          <pc:docMk/>
          <pc:sldMk cId="0" sldId="298"/>
        </pc:sldMkLst>
        <pc:spChg chg="mod">
          <ac:chgData name="silvia Esponda" userId="c9d3f95fa1a785ef" providerId="LiveId" clId="{0F3D5C1F-C0D5-4D2E-93C3-64D82249B5CD}" dt="2022-09-26T15:17:23.193" v="1869" actId="20577"/>
          <ac:spMkLst>
            <pc:docMk/>
            <pc:sldMk cId="0" sldId="298"/>
            <ac:spMk id="1280" creationId="{00000000-0000-0000-0000-000000000000}"/>
          </ac:spMkLst>
        </pc:spChg>
      </pc:sldChg>
      <pc:sldChg chg="addSp delSp modSp new mod ord modClrScheme chgLayout">
        <pc:chgData name="silvia Esponda" userId="c9d3f95fa1a785ef" providerId="LiveId" clId="{0F3D5C1F-C0D5-4D2E-93C3-64D82249B5CD}" dt="2022-09-23T15:36:45.479" v="1321" actId="403"/>
        <pc:sldMkLst>
          <pc:docMk/>
          <pc:sldMk cId="863003634" sldId="299"/>
        </pc:sldMkLst>
        <pc:spChg chg="del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2" creationId="{059F1BAA-8C9B-8943-C490-5E62C08D92B9}"/>
          </ac:spMkLst>
        </pc:spChg>
        <pc:spChg chg="del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3" creationId="{667439AF-6FD8-F529-A642-EF0855848CBE}"/>
          </ac:spMkLst>
        </pc:spChg>
        <pc:spChg chg="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4" creationId="{EE8C0E88-B9A7-75F6-7A3D-464029F4B5D6}"/>
          </ac:spMkLst>
        </pc:spChg>
        <pc:spChg chg="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5" creationId="{257B302B-12AE-3DC1-8FA6-D6C030AC906D}"/>
          </ac:spMkLst>
        </pc:spChg>
        <pc:spChg chg="add mod ord">
          <ac:chgData name="silvia Esponda" userId="c9d3f95fa1a785ef" providerId="LiveId" clId="{0F3D5C1F-C0D5-4D2E-93C3-64D82249B5CD}" dt="2022-09-23T15:36:45.479" v="1321" actId="403"/>
          <ac:spMkLst>
            <pc:docMk/>
            <pc:sldMk cId="863003634" sldId="299"/>
            <ac:spMk id="6" creationId="{6F1A25CE-E8D4-5362-8945-9B654536368F}"/>
          </ac:spMkLst>
        </pc:spChg>
        <pc:spChg chg="add mod ord">
          <ac:chgData name="silvia Esponda" userId="c9d3f95fa1a785ef" providerId="LiveId" clId="{0F3D5C1F-C0D5-4D2E-93C3-64D82249B5CD}" dt="2022-09-23T15:31:44.922" v="1137" actId="700"/>
          <ac:spMkLst>
            <pc:docMk/>
            <pc:sldMk cId="863003634" sldId="299"/>
            <ac:spMk id="7" creationId="{5A67ED75-5667-7823-7373-81438E70DB91}"/>
          </ac:spMkLst>
        </pc:spChg>
        <pc:spChg chg="add mod ord">
          <ac:chgData name="silvia Esponda" userId="c9d3f95fa1a785ef" providerId="LiveId" clId="{0F3D5C1F-C0D5-4D2E-93C3-64D82249B5CD}" dt="2022-09-23T15:35:31.776" v="1286" actId="20577"/>
          <ac:spMkLst>
            <pc:docMk/>
            <pc:sldMk cId="863003634" sldId="299"/>
            <ac:spMk id="8" creationId="{34711D46-C734-111E-1C28-08A2FDB9E7D2}"/>
          </ac:spMkLst>
        </pc:spChg>
        <pc:picChg chg="add mod">
          <ac:chgData name="silvia Esponda" userId="c9d3f95fa1a785ef" providerId="LiveId" clId="{0F3D5C1F-C0D5-4D2E-93C3-64D82249B5CD}" dt="2022-09-23T15:32:09.760" v="1143" actId="14100"/>
          <ac:picMkLst>
            <pc:docMk/>
            <pc:sldMk cId="863003634" sldId="299"/>
            <ac:picMk id="3074" creationId="{1FC99CE0-F5FD-2E67-EE27-DA9B59A114A4}"/>
          </ac:picMkLst>
        </pc:picChg>
      </pc:sldChg>
      <pc:sldChg chg="del">
        <pc:chgData name="silvia Esponda" userId="c9d3f95fa1a785ef" providerId="LiveId" clId="{0F3D5C1F-C0D5-4D2E-93C3-64D82249B5CD}" dt="2022-09-23T13:05:55.238" v="23" actId="47"/>
        <pc:sldMkLst>
          <pc:docMk/>
          <pc:sldMk cId="2420018820" sldId="299"/>
        </pc:sldMkLst>
      </pc:sldChg>
      <pc:sldChg chg="modSp add del mod">
        <pc:chgData name="silvia Esponda" userId="c9d3f95fa1a785ef" providerId="LiveId" clId="{0F3D5C1F-C0D5-4D2E-93C3-64D82249B5CD}" dt="2022-09-26T15:01:40.764" v="1785" actId="47"/>
        <pc:sldMkLst>
          <pc:docMk/>
          <pc:sldMk cId="2539944802" sldId="300"/>
        </pc:sldMkLst>
        <pc:spChg chg="mod">
          <ac:chgData name="silvia Esponda" userId="c9d3f95fa1a785ef" providerId="LiveId" clId="{0F3D5C1F-C0D5-4D2E-93C3-64D82249B5CD}" dt="2022-09-26T15:01:16.018" v="1781" actId="21"/>
          <ac:spMkLst>
            <pc:docMk/>
            <pc:sldMk cId="2539944802" sldId="300"/>
            <ac:spMk id="1027" creationId="{00000000-0000-0000-0000-000000000000}"/>
          </ac:spMkLst>
        </pc:spChg>
      </pc:sldChg>
      <pc:sldChg chg="addSp delSp modSp add mod">
        <pc:chgData name="silvia Esponda" userId="c9d3f95fa1a785ef" providerId="LiveId" clId="{0F3D5C1F-C0D5-4D2E-93C3-64D82249B5CD}" dt="2022-09-26T14:06:43.592" v="1761" actId="14734"/>
        <pc:sldMkLst>
          <pc:docMk/>
          <pc:sldMk cId="2487256258" sldId="301"/>
        </pc:sldMkLst>
        <pc:spChg chg="add del mod">
          <ac:chgData name="silvia Esponda" userId="c9d3f95fa1a785ef" providerId="LiveId" clId="{0F3D5C1F-C0D5-4D2E-93C3-64D82249B5CD}" dt="2022-09-23T16:46:38.016" v="1555" actId="478"/>
          <ac:spMkLst>
            <pc:docMk/>
            <pc:sldMk cId="2487256258" sldId="301"/>
            <ac:spMk id="5" creationId="{1870D1FC-678C-134D-C3F6-AB3C0BEF0649}"/>
          </ac:spMkLst>
        </pc:spChg>
        <pc:spChg chg="del">
          <ac:chgData name="silvia Esponda" userId="c9d3f95fa1a785ef" providerId="LiveId" clId="{0F3D5C1F-C0D5-4D2E-93C3-64D82249B5CD}" dt="2022-09-23T16:45:34.231" v="1530" actId="478"/>
          <ac:spMkLst>
            <pc:docMk/>
            <pc:sldMk cId="2487256258" sldId="301"/>
            <ac:spMk id="1124" creationId="{00000000-0000-0000-0000-000000000000}"/>
          </ac:spMkLst>
        </pc:spChg>
        <pc:graphicFrameChg chg="add mod modGraphic">
          <ac:chgData name="silvia Esponda" userId="c9d3f95fa1a785ef" providerId="LiveId" clId="{0F3D5C1F-C0D5-4D2E-93C3-64D82249B5CD}" dt="2022-09-26T14:06:43.592" v="1761" actId="14734"/>
          <ac:graphicFrameMkLst>
            <pc:docMk/>
            <pc:sldMk cId="2487256258" sldId="301"/>
            <ac:graphicFrameMk id="6" creationId="{A558EB47-1068-339A-A8A5-4DE100B8CACA}"/>
          </ac:graphicFrameMkLst>
        </pc:graphicFrameChg>
        <pc:picChg chg="add del mod">
          <ac:chgData name="silvia Esponda" userId="c9d3f95fa1a785ef" providerId="LiveId" clId="{0F3D5C1F-C0D5-4D2E-93C3-64D82249B5CD}" dt="2022-09-26T14:05:36.117" v="1751" actId="478"/>
          <ac:picMkLst>
            <pc:docMk/>
            <pc:sldMk cId="2487256258" sldId="301"/>
            <ac:picMk id="3" creationId="{0C3DA1F3-C8F2-0FEA-08A8-7A18154C89B6}"/>
          </ac:picMkLst>
        </pc:picChg>
        <pc:picChg chg="del">
          <ac:chgData name="silvia Esponda" userId="c9d3f95fa1a785ef" providerId="LiveId" clId="{0F3D5C1F-C0D5-4D2E-93C3-64D82249B5CD}" dt="2022-09-23T16:44:37.962" v="1527" actId="478"/>
          <ac:picMkLst>
            <pc:docMk/>
            <pc:sldMk cId="2487256258" sldId="301"/>
            <ac:picMk id="11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612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7" name="Google Shape;757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759" name="Google Shape;759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760" name="Google Shape;760;p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761" name="Google Shape;761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para la venta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a medida (sabiendo el modelo pero ajustando las medidas)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a medida (no sabiendo claramente el modelo)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traje (saco, chaleco, pantalón)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3" name="Google Shape;943;p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944" name="Google Shape;944;p1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945" name="Google Shape;945;p1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46" name="Google Shape;946;p1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9" name="Google Shape;979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981" name="Google Shape;981;p2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982" name="Google Shape;982;p2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983" name="Google Shape;983;p2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06" name="Google Shape;1006;p2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07" name="Google Shape;1007;p2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08" name="Google Shape;1008;p2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8" name="Google Shape;1018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20" name="Google Shape;1020;p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21" name="Google Shape;1021;p2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22" name="Google Shape;1022;p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48" name="Google Shape;1048;p2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49" name="Google Shape;1049;p2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50" name="Google Shape;1050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0" name="Google Shape;1060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62" name="Google Shape;1062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63" name="Google Shape;1063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64" name="Google Shape;1064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3" name="Google Shape;1073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075" name="Google Shape;1075;p2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076" name="Google Shape;1076;p2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077" name="Google Shape;1077;p2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Ingeniería de Software I </a:t>
            </a:r>
            <a:endParaRPr/>
          </a:p>
        </p:txBody>
      </p:sp>
      <p:sp>
        <p:nvSpPr>
          <p:cNvPr id="1089" name="Google Shape;1089;p3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2013</a:t>
            </a:r>
            <a:endParaRPr/>
          </a:p>
        </p:txBody>
      </p:sp>
      <p:sp>
        <p:nvSpPr>
          <p:cNvPr id="1090" name="Google Shape;1090;p3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00"/>
                </a:solidFill>
              </a:rPr>
              <a:t>Facultad de Informática UNLP</a:t>
            </a:r>
            <a:endParaRPr/>
          </a:p>
        </p:txBody>
      </p:sp>
      <p:sp>
        <p:nvSpPr>
          <p:cNvPr id="1091" name="Google Shape;1091;p3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24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1" name="Google Shape;1101;p3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03" name="Google Shape;1103;p3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04" name="Google Shape;1104;p3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05" name="Google Shape;1105;p3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5" name="Google Shape;1115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17" name="Google Shape;1117;p3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18" name="Google Shape;1118;p3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19" name="Google Shape;1119;p3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5" name="Google Shape;1115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17" name="Google Shape;1117;p3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18" name="Google Shape;1118;p3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19" name="Google Shape;1119;p3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719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9" name="Google Shape;1129;p3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31" name="Google Shape;1131;p33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32" name="Google Shape;1132;p3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33" name="Google Shape;1133;p3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3" name="Google Shape;1143;p3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45" name="Google Shape;1145;p3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46" name="Google Shape;1146;p3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47" name="Google Shape;1147;p3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7" name="Google Shape;1157;p3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59" name="Google Shape;1159;p3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60" name="Google Shape;1160;p3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61" name="Google Shape;1161;p3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1" name="Google Shape;1171;p3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3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73" name="Google Shape;1173;p3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74" name="Google Shape;1174;p3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75" name="Google Shape;1175;p3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4" name="Google Shape;1184;p3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186" name="Google Shape;1186;p3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187" name="Google Shape;1187;p3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188" name="Google Shape;1188;p3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" name="Google Shape;1208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210" name="Google Shape;1210;p3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211" name="Google Shape;1211;p3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212" name="Google Shape;1212;p3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2" name="Google Shape;1222;p3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1224" name="Google Shape;1224;p3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1225" name="Google Shape;1225;p3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1226" name="Google Shape;1226;p3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34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4" name="Google Shape;1274;p4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806" name="Google Shape;806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2011</a:t>
            </a:r>
            <a:endParaRPr/>
          </a:p>
        </p:txBody>
      </p:sp>
      <p:sp>
        <p:nvSpPr>
          <p:cNvPr id="807" name="Google Shape;807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Informatica UNLP</a:t>
            </a:r>
            <a:endParaRPr/>
          </a:p>
        </p:txBody>
      </p:sp>
      <p:sp>
        <p:nvSpPr>
          <p:cNvPr id="808" name="Google Shape;80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38a1e40217_0_9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g138a1e40217_0_9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g138a1e40217_0_9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AR" baseline="0" dirty="0">
                <a:solidFill>
                  <a:schemeClr val="bg1"/>
                </a:solidFill>
              </a:defRPr>
            </a:lvl1pPr>
          </a:lstStyle>
          <a:p>
            <a:pPr algn="ctr"/>
            <a:endParaRPr lang="es-AR"/>
          </a:p>
        </p:txBody>
      </p:sp>
      <p:sp>
        <p:nvSpPr>
          <p:cNvPr id="22" name="Google Shape;22;g138a1e40217_0_9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 dirty="0" smtClean="0"/>
              <a:t>Ingeniería de Software I  2022</a:t>
            </a:r>
            <a:endParaRPr lang="es-AR" dirty="0"/>
          </a:p>
        </p:txBody>
      </p:sp>
      <p:sp>
        <p:nvSpPr>
          <p:cNvPr id="23" name="Google Shape;23;g138a1e40217_0_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ES" sz="896" baseline="0" smtClean="0">
                <a:solidFill>
                  <a:schemeClr val="bg1"/>
                </a:solidFill>
              </a:defRPr>
            </a:lvl1pPr>
          </a:lstStyle>
          <a:p>
            <a:pPr algn="ctr">
              <a:buSzPts val="1400"/>
            </a:pPr>
            <a:fld id="{00000000-1234-1234-1234-123412341234}" type="slidenum">
              <a:rPr lang="es-AR" smtClean="0"/>
              <a:pPr algn="ctr">
                <a:buSzPts val="1400"/>
              </a:pPr>
              <a:t>‹Nº›</a:t>
            </a:fld>
            <a:endParaRPr lang="es-AR"/>
          </a:p>
        </p:txBody>
      </p:sp>
      <p:pic>
        <p:nvPicPr>
          <p:cNvPr id="24" name="Google Shape;24;g138a1e40217_0_9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77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a1e40217_0_8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" name="Google Shape;93;g138a1e40217_0_8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4" name="Google Shape;94;g138a1e40217_0_8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6pPr>
            <a:lvl7pPr marL="3200400" lvl="6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7pPr>
            <a:lvl8pPr marL="3657600" lvl="7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8pPr>
            <a:lvl9pPr marL="4114800" lvl="8" indent="-3048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5" name="Google Shape;95;g138a1e40217_0_8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96" name="Google Shape;96;g138a1e40217_0_8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8a1e40217_0_8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46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8" name="Google Shape;98;g138a1e40217_0_8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99" name="Google Shape;99;g138a1e40217_0_8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88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3" name="Google Shape;103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" name="Google Shape;104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05" name="Google Shape;105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3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a1e40217_0_97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8" name="Google Shape;108;g138a1e40217_0_9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5976" b="0" i="0" u="none" strike="noStrike" cap="none">
                <a:solidFill>
                  <a:srgbClr val="54747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09" name="Google Shape;109;g138a1e40217_0_9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0" name="Google Shape;110;g138a1e40217_0_97"/>
          <p:cNvSpPr txBox="1">
            <a:spLocks noGrp="1"/>
          </p:cNvSpPr>
          <p:nvPr>
            <p:ph type="ftr" idx="11"/>
          </p:nvPr>
        </p:nvSpPr>
        <p:spPr>
          <a:xfrm>
            <a:off x="168981" y="6554699"/>
            <a:ext cx="3334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90992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1_Dos obje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a1e40217_0_10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3" name="Google Shape;113;g138a1e40217_0_10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4" name="Google Shape;114;g138a1e40217_0_102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5" name="Google Shape;115;g138a1e40217_0_10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16" name="Google Shape;116;g138a1e40217_0_10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17" name="Google Shape;117;g138a1e40217_0_10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25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a1e40217_0_10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g138a1e40217_0_109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1" name="Google Shape;121;g138a1e40217_0_109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2" name="Google Shape;122;g138a1e40217_0_109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3" name="Google Shape;123;g138a1e40217_0_109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g138a1e40217_0_10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25" name="Google Shape;125;g138a1e40217_0_10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26" name="Google Shape;126;g138a1e40217_0_10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79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a1e40217_0_11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8a1e40217_0_11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8a1e40217_0_11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31" name="Google Shape;131;g138a1e40217_0_11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32" name="Google Shape;132;g138a1e40217_0_11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a1e40217_0_124"/>
          <p:cNvSpPr/>
          <p:nvPr/>
        </p:nvSpPr>
        <p:spPr>
          <a:xfrm>
            <a:off x="17" y="0"/>
            <a:ext cx="4050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38a1e40217_0_124"/>
          <p:cNvSpPr/>
          <p:nvPr/>
        </p:nvSpPr>
        <p:spPr>
          <a:xfrm>
            <a:off x="4040071" y="0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38a1e40217_0_12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7" name="Google Shape;137;g138a1e40217_0_12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3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8" name="Google Shape;138;g138a1e40217_0_12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9" name="Google Shape;139;g138a1e40217_0_124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0" name="Google Shape;140;g138a1e40217_0_124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41" name="Google Shape;141;g138a1e40217_0_12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63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Imagen con títul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1e40217_0_133"/>
          <p:cNvSpPr/>
          <p:nvPr/>
        </p:nvSpPr>
        <p:spPr>
          <a:xfrm>
            <a:off x="1" y="4953000"/>
            <a:ext cx="121887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38a1e40217_0_133"/>
          <p:cNvSpPr/>
          <p:nvPr/>
        </p:nvSpPr>
        <p:spPr>
          <a:xfrm>
            <a:off x="16" y="491507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a1e40217_0_133"/>
          <p:cNvSpPr txBox="1">
            <a:spLocks noGrp="1"/>
          </p:cNvSpPr>
          <p:nvPr>
            <p:ph type="title"/>
          </p:nvPr>
        </p:nvSpPr>
        <p:spPr>
          <a:xfrm>
            <a:off x="1097281" y="5074920"/>
            <a:ext cx="10113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6" name="Google Shape;146;g138a1e40217_0_133"/>
          <p:cNvSpPr>
            <a:spLocks noGrp="1"/>
          </p:cNvSpPr>
          <p:nvPr>
            <p:ph type="pic" idx="2"/>
          </p:nvPr>
        </p:nvSpPr>
        <p:spPr>
          <a:xfrm>
            <a:off x="16" y="0"/>
            <a:ext cx="12192000" cy="4915200"/>
          </a:xfrm>
          <a:prstGeom prst="rect">
            <a:avLst/>
          </a:prstGeom>
          <a:solidFill>
            <a:srgbClr val="C6D1DD"/>
          </a:solidFill>
          <a:ln>
            <a:noFill/>
          </a:ln>
        </p:spPr>
      </p:sp>
      <p:sp>
        <p:nvSpPr>
          <p:cNvPr id="147" name="Google Shape;147;g138a1e40217_0_133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8" name="Google Shape;148;g138a1e40217_0_133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49" name="Google Shape;149;g138a1e40217_0_133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50" name="Google Shape;150;g138a1e40217_0_133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72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8a1e40217_0_14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" name="Google Shape;153;g138a1e40217_0_142"/>
          <p:cNvSpPr txBox="1">
            <a:spLocks noGrp="1"/>
          </p:cNvSpPr>
          <p:nvPr>
            <p:ph type="body" idx="1"/>
          </p:nvPr>
        </p:nvSpPr>
        <p:spPr>
          <a:xfrm rot="5400000">
            <a:off x="4114829" y="-1171815"/>
            <a:ext cx="40233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4" name="Google Shape;154;g138a1e40217_0_14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5" name="Google Shape;155;g138a1e40217_0_14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56" name="Google Shape;156;g138a1e40217_0_1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a1e40217_0_148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38a1e40217_0_148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8a1e40217_0_148"/>
          <p:cNvSpPr txBox="1">
            <a:spLocks noGrp="1"/>
          </p:cNvSpPr>
          <p:nvPr>
            <p:ph type="title"/>
          </p:nvPr>
        </p:nvSpPr>
        <p:spPr>
          <a:xfrm rot="5400000">
            <a:off x="7159350" y="1977852"/>
            <a:ext cx="57600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" name="Google Shape;161;g138a1e40217_0_148"/>
          <p:cNvSpPr txBox="1">
            <a:spLocks noGrp="1"/>
          </p:cNvSpPr>
          <p:nvPr>
            <p:ph type="body" idx="1"/>
          </p:nvPr>
        </p:nvSpPr>
        <p:spPr>
          <a:xfrm rot="5400000">
            <a:off x="1825351" y="-574847"/>
            <a:ext cx="57600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2" name="Google Shape;162;g138a1e40217_0_14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3" name="Google Shape;163;g138a1e40217_0_14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64" name="Google Shape;164;g138a1e40217_0_14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2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30" name="Google Shape;30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399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8a1e40217_0_15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7" name="Google Shape;167;g138a1e40217_0_15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8" name="Google Shape;168;g138a1e40217_0_15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69" name="Google Shape;169;g138a1e40217_0_15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70" name="Google Shape;170;g138a1e40217_0_15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640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a1e40217_0_162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g138a1e40217_0_162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g138a1e40217_0_162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500" cy="3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5" name="Google Shape;175;g138a1e40217_0_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76" name="Google Shape;176;g138a1e40217_0_162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7" name="Google Shape;177;g138a1e40217_0_162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8" name="Google Shape;178;g138a1e40217_0_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9768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1e40217_0_17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1" name="Google Shape;181;g138a1e40217_0_17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2" name="Google Shape;182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8a1e40217_0_17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84" name="Google Shape;184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g138a1e40217_0_17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38a1e40217_0_17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/>
          </a:p>
        </p:txBody>
      </p:sp>
      <p:sp>
        <p:nvSpPr>
          <p:cNvPr id="187" name="Google Shape;187;g138a1e40217_0_17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138a1e40217_0_17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918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1e40217_0_18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" name="Google Shape;191;g138a1e40217_0_18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2" name="Google Shape;192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38a1e40217_0_18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4" name="Google Shape;194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138a1e40217_0_18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96" name="Google Shape;196;g138a1e40217_0_18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97" name="Google Shape;197;g138a1e40217_0_18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138a1e40217_0_18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94197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1e40217_0_19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1" name="Google Shape;201;g138a1e40217_0_19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2" name="Google Shape;202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38a1e40217_0_19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4" name="Google Shape;204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138a1e40217_0_19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06" name="Google Shape;206;g138a1e40217_0_19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07" name="Google Shape;207;g138a1e40217_0_19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138a1e40217_0_19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93545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8a1e40217_0_20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1" name="Google Shape;211;g138a1e40217_0_20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2" name="Google Shape;212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38a1e40217_0_20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4" name="Google Shape;214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g138a1e40217_0_20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16" name="Google Shape;216;g138a1e40217_0_20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17" name="Google Shape;217;g138a1e40217_0_20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138a1e40217_0_20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30268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8a1e40217_0_21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1" name="Google Shape;221;g138a1e40217_0_21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2" name="Google Shape;222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8a1e40217_0_21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4" name="Google Shape;224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g138a1e40217_0_21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26" name="Google Shape;226;g138a1e40217_0_21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27" name="Google Shape;227;g138a1e40217_0_21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138a1e40217_0_21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71019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1e40217_0_22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1" name="Google Shape;231;g138a1e40217_0_22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2" name="Google Shape;232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8a1e40217_0_22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4" name="Google Shape;234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138a1e40217_0_22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36" name="Google Shape;236;g138a1e40217_0_22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37" name="Google Shape;237;g138a1e40217_0_22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138a1e40217_0_22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340610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8a1e40217_0_23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1" name="Google Shape;241;g138a1e40217_0_23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2" name="Google Shape;242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38a1e40217_0_23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4" name="Google Shape;244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g138a1e40217_0_23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46" name="Google Shape;246;g138a1e40217_0_23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47" name="Google Shape;247;g138a1e40217_0_23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138a1e40217_0_23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10323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a1e40217_0_24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g138a1e40217_0_24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2" name="Google Shape;252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8a1e40217_0_24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4" name="Google Shape;254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138a1e40217_0_24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56" name="Google Shape;256;g138a1e40217_0_24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57" name="Google Shape;257;g138a1e40217_0_24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38a1e40217_0_24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149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8a1e40217_0_22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38a1e40217_0_22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138a1e40217_0_2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g138a1e40217_0_2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Google Shape;36;g138a1e40217_0_22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37" name="Google Shape;37;g138a1e40217_0_22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38" name="Google Shape;38;g138a1e40217_0_2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39" name="Google Shape;39;g138a1e40217_0_22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147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a1e40217_0_2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1" name="Google Shape;261;g138a1e40217_0_2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2" name="Google Shape;262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38a1e40217_0_2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4" name="Google Shape;264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138a1e40217_0_2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66" name="Google Shape;266;g138a1e40217_0_2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67" name="Google Shape;267;g138a1e40217_0_25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138a1e40217_0_25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93652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a1e40217_0_2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1" name="Google Shape;271;g138a1e40217_0_2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2" name="Google Shape;272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a1e40217_0_2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4" name="Google Shape;274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g138a1e40217_0_2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76" name="Google Shape;276;g138a1e40217_0_2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77" name="Google Shape;277;g138a1e40217_0_260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138a1e40217_0_260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40087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 1">
  <p:cSld name="Imagen con título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a1e40217_0_270"/>
          <p:cNvSpPr txBox="1">
            <a:spLocks noGrp="1"/>
          </p:cNvSpPr>
          <p:nvPr>
            <p:ph type="title"/>
          </p:nvPr>
        </p:nvSpPr>
        <p:spPr>
          <a:xfrm>
            <a:off x="653976" y="4737546"/>
            <a:ext cx="10780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300" b="0">
                <a:solidFill>
                  <a:srgbClr val="C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1" name="Google Shape;281;g138a1e40217_0_2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C00000"/>
                </a:solidFill>
              </a:defRPr>
            </a:lvl1pPr>
            <a:lvl2pPr marL="914400" lvl="1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marL="1828800" lvl="3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marL="2286000" lvl="4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marL="2743200" lvl="5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marL="3200400" lvl="6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marL="3657600" lvl="7" indent="-228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marL="4114800" lvl="8" indent="-228600" algn="l" rtl="0">
              <a:lnSpc>
                <a:spcPct val="85000"/>
              </a:lnSpc>
              <a:spcBef>
                <a:spcPts val="450"/>
              </a:spcBef>
              <a:spcAft>
                <a:spcPts val="40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2" name="Google Shape;282;g138a1e40217_0_27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283" name="Google Shape;283;g138a1e40217_0_270"/>
          <p:cNvSpPr txBox="1">
            <a:spLocks noGrp="1"/>
          </p:cNvSpPr>
          <p:nvPr>
            <p:ph type="ftr" idx="11"/>
          </p:nvPr>
        </p:nvSpPr>
        <p:spPr>
          <a:xfrm>
            <a:off x="685800" y="6481100"/>
            <a:ext cx="22419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284" name="Google Shape;284;g138a1e40217_0_270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7725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85" name="Google Shape;285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38a1e40217_0_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3" y="-5815"/>
            <a:ext cx="12192000" cy="45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8a1e40217_0_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g138a1e40217_0_31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43" name="Google Shape;43;g138a1e40217_0_31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44" name="Google Shape;44;g138a1e40217_0_31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3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8a1e40217_0_36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7" name="Google Shape;47;g138a1e40217_0_36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48" name="Google Shape;48;g138a1e40217_0_36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>
              <a:defRPr lang="es-ES" sz="1046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49" name="Google Shape;49;g138a1e40217_0_36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0" name="Google Shape;50;g138a1e40217_0_36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AR" sz="1046">
                <a:solidFill>
                  <a:schemeClr val="bg1"/>
                </a:solidFill>
              </a:defRPr>
            </a:lvl1pPr>
          </a:lstStyle>
          <a:p>
            <a:pPr algn="ctr"/>
            <a:endParaRPr lang="es-AR"/>
          </a:p>
        </p:txBody>
      </p:sp>
      <p:sp>
        <p:nvSpPr>
          <p:cNvPr id="51" name="Google Shape;51;g138a1e40217_0_36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 dirty="0" smtClean="0"/>
              <a:t>Ingeniería de Software I  2022</a:t>
            </a:r>
            <a:endParaRPr lang="es-AR" dirty="0"/>
          </a:p>
        </p:txBody>
      </p:sp>
      <p:sp>
        <p:nvSpPr>
          <p:cNvPr id="52" name="Google Shape;52;g138a1e40217_0_36"/>
          <p:cNvSpPr txBox="1"/>
          <p:nvPr/>
        </p:nvSpPr>
        <p:spPr>
          <a:xfrm>
            <a:off x="5049672" y="6484428"/>
            <a:ext cx="789043" cy="37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55600" algn="ctr" eaLnBrk="1" hangingPunct="1">
              <a:buSzPts val="1400"/>
              <a:buNone/>
              <a:defRPr sz="1046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indent="-342900" eaLnBrk="1" hangingPunct="1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SzPts val="1800"/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indent="-317500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indent="-31750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algn="l"/>
            <a:r>
              <a:rPr lang="en-US" dirty="0">
                <a:sym typeface="Calibri"/>
              </a:rPr>
              <a:t>Fuente:</a:t>
            </a:r>
            <a:endParaRPr dirty="0">
              <a:sym typeface="Calibri"/>
            </a:endParaRPr>
          </a:p>
        </p:txBody>
      </p:sp>
      <p:cxnSp>
        <p:nvCxnSpPr>
          <p:cNvPr id="53" name="Google Shape;53;g138a1e40217_0_36"/>
          <p:cNvCxnSpPr/>
          <p:nvPr/>
        </p:nvCxnSpPr>
        <p:spPr>
          <a:xfrm>
            <a:off x="623393" y="1772816"/>
            <a:ext cx="107727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27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8a1e40217_0_45"/>
          <p:cNvSpPr/>
          <p:nvPr/>
        </p:nvSpPr>
        <p:spPr>
          <a:xfrm>
            <a:off x="3176" y="6400800"/>
            <a:ext cx="121887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38a1e40217_0_45"/>
          <p:cNvSpPr/>
          <p:nvPr/>
        </p:nvSpPr>
        <p:spPr>
          <a:xfrm>
            <a:off x="16" y="6334316"/>
            <a:ext cx="121887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38a1e40217_0_4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8" name="Google Shape;58;g138a1e40217_0_4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  <a:defRPr sz="2390"/>
            </a:lvl2pPr>
            <a:lvl3pPr lvl="2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400"/>
              <a:buNone/>
              <a:defRPr sz="2390"/>
            </a:lvl3pPr>
            <a:lvl4pPr lvl="3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4pPr>
            <a:lvl5pPr lvl="4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5pPr>
            <a:lvl6pPr lvl="5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6pPr>
            <a:lvl7pPr lvl="6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7pPr>
            <a:lvl8pPr lvl="7" algn="ctr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2000"/>
              <a:buNone/>
              <a:defRPr sz="1992"/>
            </a:lvl8pPr>
            <a:lvl9pPr lvl="8" algn="ctr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2000"/>
              <a:buNone/>
              <a:defRPr sz="1992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" name="Google Shape;59;g138a1e40217_0_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60" name="Google Shape;60;g138a1e40217_0_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61" name="Google Shape;61;g138a1e40217_0_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62" name="Google Shape;62;g138a1e40217_0_45"/>
          <p:cNvCxnSpPr/>
          <p:nvPr/>
        </p:nvCxnSpPr>
        <p:spPr>
          <a:xfrm>
            <a:off x="1207658" y="4343400"/>
            <a:ext cx="9875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633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8a1e40217_0_54"/>
          <p:cNvSpPr txBox="1">
            <a:spLocks noGrp="1"/>
          </p:cNvSpPr>
          <p:nvPr>
            <p:ph type="title"/>
          </p:nvPr>
        </p:nvSpPr>
        <p:spPr>
          <a:xfrm>
            <a:off x="645393" y="11663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g138a1e40217_0_5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6" name="Google Shape;66;g138a1e40217_0_54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822" b="0" i="0" u="none" strike="noStrike" cap="none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8a1e40217_0_54"/>
          <p:cNvSpPr txBox="1">
            <a:spLocks noGrp="1"/>
          </p:cNvSpPr>
          <p:nvPr>
            <p:ph type="body" idx="1"/>
          </p:nvPr>
        </p:nvSpPr>
        <p:spPr>
          <a:xfrm>
            <a:off x="720591" y="180582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s-ES" sz="1046">
                <a:solidFill>
                  <a:srgbClr val="BFBFBF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8" name="Google Shape;68;g138a1e40217_0_5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 dirty="0"/>
          </a:p>
        </p:txBody>
      </p:sp>
      <p:sp>
        <p:nvSpPr>
          <p:cNvPr id="69" name="Google Shape;69;g138a1e40217_0_5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70" name="Google Shape;70;g138a1e40217_0_54"/>
          <p:cNvSpPr txBox="1"/>
          <p:nvPr/>
        </p:nvSpPr>
        <p:spPr>
          <a:xfrm>
            <a:off x="5176317" y="6527119"/>
            <a:ext cx="662400" cy="25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6" b="0" i="0" u="none" strike="noStrike" cap="none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Fuente</a:t>
            </a:r>
            <a:r>
              <a:rPr lang="en-US" sz="822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822" b="0" i="0" u="none" strike="noStrike" cap="none" dirty="0">
              <a:solidFill>
                <a:srgbClr val="E4E9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0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8a1e40217_0_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3" name="Google Shape;73;g138a1e40217_0_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74" name="Google Shape;74;g138a1e40217_0_6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38a1e40217_0_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76" name="Google Shape;76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g138a1e40217_0_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78" name="Google Shape;78;g138a1e40217_0_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79" name="Google Shape;79;g138a1e40217_0_62"/>
          <p:cNvSpPr txBox="1"/>
          <p:nvPr/>
        </p:nvSpPr>
        <p:spPr>
          <a:xfrm>
            <a:off x="5176317" y="6540766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g138a1e40217_0_6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815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a1e40217_0_7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g138a1e40217_0_7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84" name="Google Shape;84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38a1e40217_0_7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800"/>
              <a:buChar char=" "/>
              <a:defRPr/>
            </a:lvl2pPr>
            <a:lvl3pPr marL="1371600" lvl="2" indent="-32385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500"/>
              <a:buChar char=" "/>
              <a:defRPr/>
            </a:lvl3pPr>
            <a:lvl4pPr marL="1828800" lvl="3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4pPr>
            <a:lvl5pPr marL="2286000" lvl="4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5pPr>
            <a:lvl6pPr marL="2743200" lvl="5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6pPr>
            <a:lvl7pPr marL="3200400" lvl="6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7pPr>
            <a:lvl8pPr marL="3657600" lvl="7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8pPr>
            <a:lvl9pPr marL="4114800" lvl="8" indent="-314325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SzPts val="1350"/>
              <a:buChar char=" 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86" name="Google Shape;86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g138a1e40217_0_7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88" name="Google Shape;88;g138a1e40217_0_7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89" name="Google Shape;89;g138a1e40217_0_72"/>
          <p:cNvSpPr txBox="1"/>
          <p:nvPr/>
        </p:nvSpPr>
        <p:spPr>
          <a:xfrm>
            <a:off x="5176317" y="6484431"/>
            <a:ext cx="662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138a1e40217_0_72"/>
          <p:cNvCxnSpPr/>
          <p:nvPr/>
        </p:nvCxnSpPr>
        <p:spPr>
          <a:xfrm>
            <a:off x="623396" y="1772816"/>
            <a:ext cx="1077270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503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8a1e40217_0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138a1e40217_0_0"/>
          <p:cNvSpPr/>
          <p:nvPr/>
        </p:nvSpPr>
        <p:spPr>
          <a:xfrm>
            <a:off x="16" y="6334316"/>
            <a:ext cx="121920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138a1e40217_0_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38a1e40217_0_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38a1e40217_0_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s-AR"/>
          </a:p>
        </p:txBody>
      </p:sp>
      <p:sp>
        <p:nvSpPr>
          <p:cNvPr id="15" name="Google Shape;15;g138a1e40217_0_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9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sv-SE"/>
              <a:t>Ingeniería de Software I  2022</a:t>
            </a:r>
            <a:endParaRPr lang="es-AR"/>
          </a:p>
        </p:txBody>
      </p:sp>
      <p:sp>
        <p:nvSpPr>
          <p:cNvPr id="16" name="Google Shape;16;g138a1e40217_0_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Google Shape;17;g138a1e40217_0_0"/>
          <p:cNvCxnSpPr/>
          <p:nvPr/>
        </p:nvCxnSpPr>
        <p:spPr>
          <a:xfrm>
            <a:off x="1193532" y="1737845"/>
            <a:ext cx="99669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7274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757" r:id="rId30"/>
    <p:sldLayoutId id="2147483758" r:id="rId31"/>
    <p:sldLayoutId id="2147483759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764" name="Google Shape;764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ES" dirty="0"/>
              <a:t>Análisis </a:t>
            </a:r>
            <a:r>
              <a:rPr lang="es-ES" dirty="0" smtClean="0"/>
              <a:t>Estructurado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r>
              <a:rPr lang="es-ES" dirty="0"/>
              <a:t>Modelos de Proceso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713DFAB1-2027-7AC7-29A2-B762EA2A04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50966" y="1935373"/>
            <a:ext cx="4979963" cy="4279255"/>
          </a:xfrm>
        </p:spPr>
        <p:txBody>
          <a:bodyPr/>
          <a:lstStyle/>
          <a:p>
            <a:pPr marL="101600" indent="0">
              <a:buNone/>
            </a:pPr>
            <a:r>
              <a:rPr lang="es-ES" dirty="0"/>
              <a:t>Es la ampliación del Diagrama de </a:t>
            </a:r>
            <a:r>
              <a:rPr lang="es-ES" dirty="0" smtClean="0"/>
              <a:t>contexto</a:t>
            </a:r>
            <a:r>
              <a:rPr lang="es-ES" dirty="0"/>
              <a:t>.</a:t>
            </a:r>
            <a:endParaRPr lang="es-AR" dirty="0"/>
          </a:p>
          <a:p>
            <a:pPr marL="101600" indent="0" algn="just">
              <a:buNone/>
            </a:pPr>
            <a:r>
              <a:rPr lang="es-ES" dirty="0"/>
              <a:t>Las entradas y salidas del Diagrama de contexto permanecen, sin embargo, se </a:t>
            </a:r>
            <a:r>
              <a:rPr lang="es-ES" dirty="0" smtClean="0"/>
              <a:t>amplía </a:t>
            </a:r>
            <a:r>
              <a:rPr lang="es-ES" dirty="0"/>
              <a:t>para </a:t>
            </a:r>
            <a:r>
              <a:rPr lang="es-ES" dirty="0" smtClean="0"/>
              <a:t>incluir </a:t>
            </a:r>
            <a:r>
              <a:rPr lang="es-ES" dirty="0"/>
              <a:t>hasta 9 procesos </a:t>
            </a:r>
            <a:r>
              <a:rPr lang="es-ES" dirty="0" smtClean="0"/>
              <a:t>(como </a:t>
            </a:r>
            <a:r>
              <a:rPr lang="es-ES" dirty="0"/>
              <a:t>máximo) y mostrar los almacenes de datos y nuevos flujos.</a:t>
            </a:r>
          </a:p>
        </p:txBody>
      </p:sp>
      <p:sp>
        <p:nvSpPr>
          <p:cNvPr id="931" name="Google Shape;931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7BF227B5-B756-8209-9AA7-C6DC5C39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50" y="257294"/>
            <a:ext cx="10772700" cy="1129500"/>
          </a:xfrm>
        </p:spPr>
        <p:txBody>
          <a:bodyPr>
            <a:normAutofit/>
          </a:bodyPr>
          <a:lstStyle/>
          <a:p>
            <a:r>
              <a:rPr lang="es-ES" sz="4400" dirty="0" smtClean="0"/>
              <a:t>Nivel 0</a:t>
            </a:r>
            <a:endParaRPr lang="es-AR" sz="40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="" xmlns:a16="http://schemas.microsoft.com/office/drawing/2014/main" id="{6B3FA929-BB34-3C87-E23E-8C1EE0816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082FC53F-8924-9DDB-DC4A-511D79D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9" y="2360978"/>
            <a:ext cx="5481187" cy="36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6F1A25CE-E8D4-5362-8945-9B654536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Nivelación de un DFD</a:t>
            </a:r>
            <a:endParaRPr lang="es-AR" sz="4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257B302B-12AE-3DC1-8FA6-D6C030AC9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="" xmlns:a16="http://schemas.microsoft.com/office/drawing/2014/main" id="{5A67ED75-5667-7823-7373-81438E70D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Marcador de texto 7">
            <a:extLst>
              <a:ext uri="{FF2B5EF4-FFF2-40B4-BE49-F238E27FC236}">
                <a16:creationId xmlns="" xmlns:a16="http://schemas.microsoft.com/office/drawing/2014/main" id="{34711D46-C734-111E-1C28-08A2FDB9E7D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24633" y="1902579"/>
            <a:ext cx="3671461" cy="431204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sz="2400" dirty="0"/>
              <a:t>Cada proceso se puede a su vez ampliar para crear un diagrama hijo </a:t>
            </a:r>
            <a:r>
              <a:rPr lang="es-ES" sz="2400" dirty="0" smtClean="0"/>
              <a:t>más </a:t>
            </a:r>
            <a:r>
              <a:rPr lang="es-ES" sz="2400" dirty="0"/>
              <a:t>detallado.</a:t>
            </a:r>
          </a:p>
          <a:p>
            <a:pPr marL="101600" indent="0" algn="just">
              <a:buNone/>
            </a:pPr>
            <a:r>
              <a:rPr lang="es-ES" sz="2400" dirty="0"/>
              <a:t>Las entradas y salidas del </a:t>
            </a:r>
            <a:r>
              <a:rPr lang="es-ES" sz="2400" dirty="0" smtClean="0"/>
              <a:t>proceso padre </a:t>
            </a:r>
            <a:r>
              <a:rPr lang="es-ES" sz="2400" dirty="0"/>
              <a:t>permanecen, sin embargo, pueden aparecer nuevos almacenes de datos y nuevos flujos.</a:t>
            </a:r>
          </a:p>
          <a:p>
            <a:pPr marL="101600" indent="0">
              <a:buNone/>
            </a:pPr>
            <a:endParaRPr lang="es-AR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EE8C0E88-B9A7-75F6-7A3D-464029F4B5D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2022</a:t>
            </a:r>
            <a:endParaRPr lang="es-AR"/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1FC99CE0-F5FD-2E67-EE27-DA9B59A1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60" y="2138288"/>
            <a:ext cx="5272715" cy="407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/>
              <a:t>Modelos de Proceso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D3FCE523-9EB2-0B49-379C-E5B1DA7BF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38" name="Google Shape;938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939" name="Google Shape;93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Proceso</a:t>
            </a:r>
            <a:endParaRPr sz="4400"/>
          </a:p>
        </p:txBody>
      </p:sp>
      <p:sp>
        <p:nvSpPr>
          <p:cNvPr id="949" name="Google Shape;949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950" name="Google Shape;95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951" name="Google Shape;951;p19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8425074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r>
              <a:rPr lang="es-ES" sz="2800" dirty="0"/>
              <a:t>Cuando proveemos un servicio o creamos un producto, siempre seguimos una secuencia de pasos para realizar un conjunto de tareas.</a:t>
            </a:r>
            <a:endParaRPr sz="2800" dirty="0"/>
          </a:p>
          <a:p>
            <a:pPr marL="342900" lvl="0" indent="-342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r>
              <a:rPr lang="es-ES" sz="2800" dirty="0"/>
              <a:t>Las tareas son realizadas usualmente en el mismo orden.</a:t>
            </a:r>
            <a:endParaRPr sz="2800" dirty="0"/>
          </a:p>
          <a:p>
            <a:pPr marL="342900" lvl="0" indent="-342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r>
              <a:rPr lang="es-ES" sz="2800" dirty="0"/>
              <a:t>Por ejemplo, no se puede cocinar una torta antes de que todos los ingredientes sean mezclados.</a:t>
            </a:r>
            <a:endParaRPr sz="2800" dirty="0"/>
          </a:p>
          <a:p>
            <a:pPr marL="342900" lvl="0" indent="-342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r>
              <a:rPr lang="es-ES" sz="2800" dirty="0"/>
              <a:t>Se puede pensar que un “conjunto ordenado de tareas” como un proceso.</a:t>
            </a:r>
            <a:endParaRPr sz="2800" dirty="0"/>
          </a:p>
        </p:txBody>
      </p:sp>
      <p:sp>
        <p:nvSpPr>
          <p:cNvPr id="952" name="Google Shape;952;p1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953" name="Google Shape;9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6298" y="3366862"/>
            <a:ext cx="2836333" cy="283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¿Qué es un proceso </a:t>
            </a:r>
            <a:r>
              <a:rPr lang="es-ES" sz="4400" u="sng"/>
              <a:t>de software</a:t>
            </a:r>
            <a:r>
              <a:rPr lang="es-ES" sz="4400"/>
              <a:t>?</a:t>
            </a:r>
            <a:endParaRPr sz="4400"/>
          </a:p>
        </p:txBody>
      </p:sp>
      <p:sp>
        <p:nvSpPr>
          <p:cNvPr id="960" name="Google Shape;96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961" name="Google Shape;96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Sommerville</a:t>
            </a:r>
            <a:r>
              <a:rPr lang="es-ES" dirty="0"/>
              <a:t> – Capítulo </a:t>
            </a:r>
            <a:r>
              <a:rPr lang="es-ES" dirty="0" smtClean="0"/>
              <a:t>2</a:t>
            </a:r>
            <a:endParaRPr dirty="0"/>
          </a:p>
        </p:txBody>
      </p:sp>
      <p:sp>
        <p:nvSpPr>
          <p:cNvPr id="962" name="Google Shape;96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448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Es un conjunto de actividades y resultados asociados que producen un producto de software.</a:t>
            </a:r>
            <a:endParaRPr dirty="0"/>
          </a:p>
          <a:p>
            <a:pPr marL="473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endParaRPr sz="2000" dirty="0"/>
          </a:p>
        </p:txBody>
      </p:sp>
      <p:sp>
        <p:nvSpPr>
          <p:cNvPr id="963" name="Google Shape;963;p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964" name="Google Shape;964;p20" descr="http://blog.utm.edu.ec/maricelapinargote/files/2009/10/proceso-del-software1.png"/>
          <p:cNvPicPr preferRelativeResize="0"/>
          <p:nvPr/>
        </p:nvPicPr>
        <p:blipFill rotWithShape="1">
          <a:blip r:embed="rId3">
            <a:alphaModFix/>
          </a:blip>
          <a:srcRect l="3046" t="32594" r="-7644" b="406"/>
          <a:stretch/>
        </p:blipFill>
        <p:spPr>
          <a:xfrm>
            <a:off x="2484746" y="3068960"/>
            <a:ext cx="7416824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20"/>
          <p:cNvSpPr/>
          <p:nvPr/>
        </p:nvSpPr>
        <p:spPr>
          <a:xfrm>
            <a:off x="4452912" y="5445224"/>
            <a:ext cx="202928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0"/>
          <p:cNvSpPr/>
          <p:nvPr/>
        </p:nvSpPr>
        <p:spPr>
          <a:xfrm>
            <a:off x="8688288" y="5517232"/>
            <a:ext cx="202928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¿Qué es un modelo de proceso de software?</a:t>
            </a:r>
            <a:endParaRPr sz="4400"/>
          </a:p>
        </p:txBody>
      </p:sp>
      <p:sp>
        <p:nvSpPr>
          <p:cNvPr id="972" name="Google Shape;97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973" name="Google Shape;97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Sommerville – Capítulo 1</a:t>
            </a:r>
            <a:endParaRPr/>
          </a:p>
        </p:txBody>
      </p:sp>
      <p:sp>
        <p:nvSpPr>
          <p:cNvPr id="974" name="Google Shape;974;p21"/>
          <p:cNvSpPr txBox="1">
            <a:spLocks noGrp="1"/>
          </p:cNvSpPr>
          <p:nvPr>
            <p:ph type="body" idx="2"/>
          </p:nvPr>
        </p:nvSpPr>
        <p:spPr>
          <a:xfrm>
            <a:off x="1055386" y="1854438"/>
            <a:ext cx="5959563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 algn="just">
              <a:buNone/>
            </a:pPr>
            <a:r>
              <a:rPr lang="es-ES" sz="2800" b="0" u="none" strike="noStrike" baseline="0" dirty="0">
                <a:latin typeface="+mn-lt"/>
              </a:rPr>
              <a:t>Marco de referencia que contiene los procesos, las actividades y las tareas involucradas en el desarrollo, la explotación y el mantenimiento de un producto de software, abarcando la vida del sistema desde la definición de los requisitos hasta la finalización de su uso </a:t>
            </a:r>
            <a:r>
              <a:rPr lang="es-ES" sz="2400" b="0" i="1" u="none" strike="noStrike" baseline="0" dirty="0">
                <a:latin typeface="+mn-lt"/>
              </a:rPr>
              <a:t>(norma ISO 12207-1) [ISO/IEC, 1995]</a:t>
            </a:r>
            <a:endParaRPr lang="es-ES" sz="2800" b="0" i="1" u="none" strike="noStrike" baseline="0" dirty="0">
              <a:latin typeface="+mn-lt"/>
            </a:endParaRPr>
          </a:p>
        </p:txBody>
      </p:sp>
      <p:sp>
        <p:nvSpPr>
          <p:cNvPr id="975" name="Google Shape;975;p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976" name="Google Shape;9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3563" y="1992573"/>
            <a:ext cx="3725839" cy="39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986" name="Google Shape;98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987" name="Google Shape;98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988" name="Google Shape;988;p22"/>
          <p:cNvSpPr txBox="1">
            <a:spLocks noGrp="1"/>
          </p:cNvSpPr>
          <p:nvPr>
            <p:ph type="body" idx="2"/>
          </p:nvPr>
        </p:nvSpPr>
        <p:spPr>
          <a:xfrm>
            <a:off x="919299" y="2030838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Características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/>
              <a:t>Establece todas las actividades.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/>
              <a:t>Utiliza recursos, está sujeto a restricciones y genera productos intermedios y finales.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/>
              <a:t>Puede estar compuesto por subprocesos.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/>
              <a:t>Cada actividad tiene entradas y salidas definidas.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/>
              <a:t>Las actividades se organizan en una secuencia.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/>
              <a:t>Existen principios que orientan sobre las metas de cada actividad.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/>
              <a:t>Las restricciones pueden aplicarse a una actividad, recurso o producto.</a:t>
            </a:r>
            <a:endParaRPr dirty="0"/>
          </a:p>
        </p:txBody>
      </p:sp>
      <p:sp>
        <p:nvSpPr>
          <p:cNvPr id="989" name="Google Shape;989;p2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995" name="Google Shape;99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996" name="Google Shape;996;p23"/>
          <p:cNvSpPr txBox="1">
            <a:spLocks noGrp="1"/>
          </p:cNvSpPr>
          <p:nvPr>
            <p:ph type="body" idx="1"/>
          </p:nvPr>
        </p:nvSpPr>
        <p:spPr>
          <a:xfrm>
            <a:off x="5951986" y="6578220"/>
            <a:ext cx="2162400" cy="23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997" name="Google Shape;997;p23"/>
          <p:cNvSpPr txBox="1">
            <a:spLocks noGrp="1"/>
          </p:cNvSpPr>
          <p:nvPr>
            <p:ph type="body" idx="2"/>
          </p:nvPr>
        </p:nvSpPr>
        <p:spPr>
          <a:xfrm>
            <a:off x="767408" y="1896069"/>
            <a:ext cx="9793088" cy="24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s-ES" sz="2000" b="1" dirty="0"/>
              <a:t>Ciclo de vida </a:t>
            </a:r>
            <a:endParaRPr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000" dirty="0"/>
              <a:t>Proceso que implica la construcción de un producto</a:t>
            </a:r>
            <a:endParaRPr dirty="0"/>
          </a:p>
          <a:p>
            <a:pPr marL="0" indent="0">
              <a:lnSpc>
                <a:spcPct val="85000"/>
              </a:lnSpc>
              <a:spcBef>
                <a:spcPts val="975"/>
              </a:spcBef>
              <a:buNone/>
            </a:pPr>
            <a:r>
              <a:rPr lang="es-ES" sz="2000" b="1" dirty="0"/>
              <a:t>Ciclo de vida del Software</a:t>
            </a:r>
            <a:endParaRPr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000" dirty="0"/>
              <a:t>Describe la vida del producto de software desde su concepción hasta su implementación, entrega, utilización y mantenimiento</a:t>
            </a:r>
            <a:endParaRPr dirty="0"/>
          </a:p>
          <a:p>
            <a:pPr marL="0" indent="0">
              <a:lnSpc>
                <a:spcPct val="85000"/>
              </a:lnSpc>
              <a:spcBef>
                <a:spcPts val="975"/>
              </a:spcBef>
              <a:buNone/>
            </a:pPr>
            <a:r>
              <a:rPr lang="es-ES" sz="2000" b="1" dirty="0"/>
              <a:t>Modelos de proceso de software</a:t>
            </a:r>
            <a:endParaRPr dirty="0"/>
          </a:p>
          <a:p>
            <a:pPr marL="3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r>
              <a:rPr lang="es-ES" sz="2000" dirty="0"/>
              <a:t>Es una representación abstracta de un proceso del software.</a:t>
            </a:r>
            <a:endParaRPr sz="1600" dirty="0"/>
          </a:p>
          <a:p>
            <a:pPr marL="101600" lvl="2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None/>
            </a:pPr>
            <a:endParaRPr sz="1600"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sp>
        <p:nvSpPr>
          <p:cNvPr id="998" name="Google Shape;998;p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999" name="Google Shape;999;p23"/>
          <p:cNvSpPr txBox="1"/>
          <p:nvPr/>
        </p:nvSpPr>
        <p:spPr>
          <a:xfrm>
            <a:off x="5303912" y="5049670"/>
            <a:ext cx="2332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Términos Equivalentes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767408" y="4714226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proceso 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Paradigma de software         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 del software</a:t>
            </a:r>
            <a:endParaRPr/>
          </a:p>
        </p:txBody>
      </p:sp>
      <p:sp>
        <p:nvSpPr>
          <p:cNvPr id="1001" name="Google Shape;1001;p23"/>
          <p:cNvSpPr/>
          <p:nvPr/>
        </p:nvSpPr>
        <p:spPr>
          <a:xfrm>
            <a:off x="4871864" y="4688817"/>
            <a:ext cx="144016" cy="1091038"/>
          </a:xfrm>
          <a:prstGeom prst="rightBrace">
            <a:avLst>
              <a:gd name="adj1" fmla="val 8333"/>
              <a:gd name="adj2" fmla="val 50000"/>
            </a:avLst>
          </a:prstGeom>
          <a:gradFill>
            <a:gsLst>
              <a:gs pos="0">
                <a:srgbClr val="E98A8A"/>
              </a:gs>
              <a:gs pos="50000">
                <a:srgbClr val="F0B8B8"/>
              </a:gs>
              <a:gs pos="100000">
                <a:srgbClr val="F6DDDD"/>
              </a:gs>
            </a:gsLst>
            <a:lin ang="10800000" scaled="0"/>
          </a:gra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1011" name="Google Shape;1011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1012" name="Google Shape;1012;p24"/>
          <p:cNvSpPr txBox="1">
            <a:spLocks noGrp="1"/>
          </p:cNvSpPr>
          <p:nvPr>
            <p:ph type="body" idx="1"/>
          </p:nvPr>
        </p:nvSpPr>
        <p:spPr>
          <a:xfrm>
            <a:off x="5951986" y="6578220"/>
            <a:ext cx="2162400" cy="23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13" name="Google Shape;1013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ts val="2000"/>
              <a:buNone/>
            </a:pPr>
            <a:r>
              <a:rPr lang="es-ES" sz="2000" dirty="0"/>
              <a:t>Modelos </a:t>
            </a:r>
            <a:r>
              <a:rPr lang="es-ES" sz="2000" b="1" dirty="0"/>
              <a:t>prescriptivos</a:t>
            </a:r>
            <a:endParaRPr dirty="0"/>
          </a:p>
          <a:p>
            <a:pPr marL="3429" lvl="1" indent="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000" dirty="0"/>
              <a:t>Prescriben un conjunto de elementos del proceso: actividades del marco de trabajo, acciones de la ingeniería del software, tareas, aseguramiento de la calidad y mecanismos de control.</a:t>
            </a:r>
            <a:endParaRPr dirty="0"/>
          </a:p>
          <a:p>
            <a:pPr marL="3429" lvl="1" indent="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000" dirty="0"/>
              <a:t>Cada modelo de proceso prescribe también un “flujo de trabajo”, es decir de qué forma los elementos del proceso se interrelacionan entre sí.</a:t>
            </a:r>
            <a:endParaRPr dirty="0"/>
          </a:p>
          <a:p>
            <a:pPr marL="0" lvl="0" indent="0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Clr>
                <a:srgbClr val="C00000"/>
              </a:buClr>
              <a:buSzPts val="2000"/>
              <a:buNone/>
            </a:pPr>
            <a:r>
              <a:rPr lang="es-ES" sz="2000" dirty="0"/>
              <a:t>Modelos </a:t>
            </a:r>
            <a:r>
              <a:rPr lang="es-ES" sz="2000" b="1" dirty="0"/>
              <a:t>descriptivos</a:t>
            </a:r>
            <a:endParaRPr dirty="0"/>
          </a:p>
          <a:p>
            <a:pPr marL="3429" lvl="1" indent="0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000" dirty="0"/>
              <a:t>Descripción en la forma en que se realizan en la realidad</a:t>
            </a:r>
            <a:endParaRPr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000" dirty="0"/>
          </a:p>
          <a:p>
            <a:pPr marL="0" lvl="0" indent="0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s-ES" sz="2000" b="1" u="sng" dirty="0"/>
              <a:t>Ambos modelos deberían ser iguales</a:t>
            </a:r>
            <a:endParaRPr sz="2000" b="1" u="sng" dirty="0"/>
          </a:p>
          <a:p>
            <a:pPr marL="130429" lvl="1" indent="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sp>
        <p:nvSpPr>
          <p:cNvPr id="1014" name="Google Shape;1014;p2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015" name="Google Shape;1015;p24" descr="http://3.bp.blogspot.com/-cbldCxriHvo/T9Q30nE9uXI/AAAAAAAAABU/g-b4B6XWS_0/s1600/pgr.png"/>
          <p:cNvPicPr preferRelativeResize="0"/>
          <p:nvPr/>
        </p:nvPicPr>
        <p:blipFill rotWithShape="1">
          <a:blip r:embed="rId3">
            <a:alphaModFix/>
          </a:blip>
          <a:srcRect t="24044"/>
          <a:stretch/>
        </p:blipFill>
        <p:spPr>
          <a:xfrm>
            <a:off x="8477904" y="4141951"/>
            <a:ext cx="2267744" cy="213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1025" name="Google Shape;102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1026" name="Google Shape;102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027" name="Google Shape;1027;p25"/>
          <p:cNvSpPr txBox="1">
            <a:spLocks noGrp="1"/>
          </p:cNvSpPr>
          <p:nvPr>
            <p:ph type="body" idx="2"/>
          </p:nvPr>
        </p:nvSpPr>
        <p:spPr>
          <a:xfrm>
            <a:off x="743707" y="1730260"/>
            <a:ext cx="11326373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 algn="l">
              <a:buNone/>
            </a:pPr>
            <a:r>
              <a:rPr lang="es-AR" sz="1800" b="1" i="0" u="none" strike="noStrike" baseline="0" dirty="0">
                <a:solidFill>
                  <a:schemeClr val="tx1"/>
                </a:solidFill>
                <a:latin typeface="+mn-lt"/>
              </a:rPr>
              <a:t>Modelos tradicionales</a:t>
            </a:r>
          </a:p>
          <a:p>
            <a:pPr marL="101600" indent="0" algn="l">
              <a:spcBef>
                <a:spcPts val="600"/>
              </a:spcBef>
              <a:buNone/>
            </a:pPr>
            <a:r>
              <a:rPr lang="es-ES" sz="1800" b="0" i="0" u="none" strike="noStrike" baseline="0" dirty="0">
                <a:solidFill>
                  <a:schemeClr val="tx1"/>
                </a:solidFill>
                <a:latin typeface="+mn-lt"/>
              </a:rPr>
              <a:t>Formados por un conjunto de fases o actividades en las que e no tienen en cuenta la naturaleza evolutiva del </a:t>
            </a: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software</a:t>
            </a:r>
            <a:endParaRPr lang="es-AR" sz="1800" b="1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Clásico, lineal o en cascada</a:t>
            </a:r>
          </a:p>
          <a:p>
            <a:pPr algn="l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es-AR" sz="1800" dirty="0">
                <a:solidFill>
                  <a:schemeClr val="tx1"/>
                </a:solidFill>
                <a:latin typeface="+mn-lt"/>
              </a:rPr>
              <a:t>Modelo en V</a:t>
            </a:r>
            <a:endParaRPr lang="es-AR" sz="1800" b="0" i="0" u="none" strike="noStrike" baseline="0" dirty="0">
              <a:solidFill>
                <a:schemeClr val="tx1"/>
              </a:solidFill>
              <a:latin typeface="+mn-lt"/>
            </a:endParaRPr>
          </a:p>
          <a:p>
            <a:pPr algn="l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 Basado en prototipos</a:t>
            </a:r>
          </a:p>
          <a:p>
            <a:pPr marL="101600" indent="0" algn="l">
              <a:buNone/>
            </a:pP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1800" b="1" i="0" u="none" strike="noStrike" baseline="0" dirty="0">
                <a:solidFill>
                  <a:schemeClr val="tx1"/>
                </a:solidFill>
                <a:latin typeface="+mn-lt"/>
              </a:rPr>
              <a:t>Modelos evolutivos</a:t>
            </a:r>
          </a:p>
          <a:p>
            <a:pPr marL="101600" indent="0" algn="l">
              <a:buNone/>
            </a:pPr>
            <a:r>
              <a:rPr lang="es-ES" sz="1800" b="0" i="0" u="none" strike="noStrike" baseline="0" dirty="0">
                <a:solidFill>
                  <a:schemeClr val="tx1"/>
                </a:solidFill>
                <a:latin typeface="+mn-lt"/>
              </a:rPr>
              <a:t>Son modelos que se adaptan a la evolución que sufren los requisitos del sistema en función del tiempo</a:t>
            </a:r>
          </a:p>
          <a:p>
            <a:pPr algn="l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En espiral </a:t>
            </a:r>
          </a:p>
          <a:p>
            <a:pPr algn="l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Evolutivo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algn="l">
              <a:spcBef>
                <a:spcPts val="600"/>
              </a:spcBef>
              <a:buClrTx/>
              <a:buFont typeface="Wingdings" panose="05000000000000000000" pitchFamily="2" charset="2"/>
              <a:buChar char="v"/>
            </a:pP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Incremental</a:t>
            </a:r>
          </a:p>
          <a:p>
            <a:pPr marL="101600" indent="0" algn="l">
              <a:buNone/>
            </a:pP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1800" b="1" i="0" u="none" strike="noStrike" baseline="0" dirty="0">
                <a:solidFill>
                  <a:schemeClr val="tx1"/>
                </a:solidFill>
                <a:latin typeface="+mn-lt"/>
              </a:rPr>
              <a:t>Procesos ágiles</a:t>
            </a:r>
          </a:p>
          <a:p>
            <a:pPr marL="101600" indent="0" algn="l">
              <a:buNone/>
            </a:pPr>
            <a:r>
              <a:rPr lang="es-AR" sz="1800" b="0" i="0" u="none" strike="noStrike" baseline="0" dirty="0">
                <a:solidFill>
                  <a:schemeClr val="tx1"/>
                </a:solidFill>
                <a:latin typeface="+mn-lt"/>
              </a:rPr>
              <a:t>…</a:t>
            </a:r>
          </a:p>
        </p:txBody>
      </p:sp>
      <p:sp>
        <p:nvSpPr>
          <p:cNvPr id="1028" name="Google Shape;1028;p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029" name="Google Shape;1029;p25" descr="http://www.360logica.com/wp-content/uploads/2012/12/Retail-Software-Testing1.jpg"/>
          <p:cNvPicPr preferRelativeResize="0"/>
          <p:nvPr/>
        </p:nvPicPr>
        <p:blipFill rotWithShape="1">
          <a:blip r:embed="rId3">
            <a:alphaModFix/>
          </a:blip>
          <a:srcRect l="16191" r="14507" b="3653"/>
          <a:stretch/>
        </p:blipFill>
        <p:spPr>
          <a:xfrm>
            <a:off x="10079605" y="4254823"/>
            <a:ext cx="1990475" cy="2051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errar corchete 1">
            <a:extLst>
              <a:ext uri="{FF2B5EF4-FFF2-40B4-BE49-F238E27FC236}">
                <a16:creationId xmlns="" xmlns:a16="http://schemas.microsoft.com/office/drawing/2014/main" id="{26319ABF-0087-1BC2-4E12-EC56351DD62B}"/>
              </a:ext>
            </a:extLst>
          </p:cNvPr>
          <p:cNvSpPr/>
          <p:nvPr/>
        </p:nvSpPr>
        <p:spPr>
          <a:xfrm>
            <a:off x="2358043" y="4305684"/>
            <a:ext cx="647114" cy="54864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A904C64C-AAEF-D9E5-E246-65A2602630B6}"/>
              </a:ext>
            </a:extLst>
          </p:cNvPr>
          <p:cNvSpPr txBox="1"/>
          <p:nvPr/>
        </p:nvSpPr>
        <p:spPr>
          <a:xfrm>
            <a:off x="3005157" y="443321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Desarrollo por fases</a:t>
            </a:r>
            <a:endParaRPr lang="es-ES" dirty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dirty="0"/>
              <a:t>Técnicas de Especificación de Requerimientos</a:t>
            </a:r>
            <a:endParaRPr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4000"/>
              <a:t>Análisis Estructurado </a:t>
            </a:r>
            <a:endParaRPr/>
          </a:p>
        </p:txBody>
      </p:sp>
      <p:sp>
        <p:nvSpPr>
          <p:cNvPr id="773" name="Google Shape;773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 sz="4400" dirty="0"/>
              <a:t>Modelo en cascada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idx="2"/>
          </p:nvPr>
        </p:nvSpPr>
        <p:spPr>
          <a:xfrm>
            <a:off x="623392" y="2129051"/>
            <a:ext cx="4890304" cy="4252228"/>
          </a:xfrm>
        </p:spPr>
        <p:txBody>
          <a:bodyPr>
            <a:noAutofit/>
          </a:bodyPr>
          <a:lstStyle/>
          <a:p>
            <a:pPr marL="346329" lvl="1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262626"/>
                </a:solidFill>
              </a:rPr>
              <a:t>Las etapas se representan cayendo en cascada</a:t>
            </a:r>
            <a:endParaRPr lang="es-AR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6329" lvl="1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262626"/>
                </a:solidFill>
              </a:rPr>
              <a:t>Cada etapa de desarrollo se debe completar antes que comience la siguiente </a:t>
            </a:r>
            <a:endParaRPr lang="es-AR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6329" lvl="1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262626"/>
                </a:solidFill>
              </a:rPr>
              <a:t>Útil para diagramar lo que se necesita hacer</a:t>
            </a:r>
            <a:endParaRPr lang="es-AR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6329" lvl="1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AR" sz="2800" dirty="0">
                <a:solidFill>
                  <a:srgbClr val="262626"/>
                </a:solidFill>
              </a:rPr>
              <a:t>Su simplicidad hace que sea fácil explicarlo a los </a:t>
            </a:r>
            <a:r>
              <a:rPr lang="es-AR" sz="2800" dirty="0" smtClean="0">
                <a:solidFill>
                  <a:srgbClr val="262626"/>
                </a:solidFill>
              </a:rPr>
              <a:t>clientes</a:t>
            </a:r>
            <a:endParaRPr lang="es-AR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 smtClean="0"/>
              <a:t>Ingeniería de Software I  2022</a:t>
            </a:r>
            <a:endParaRPr lang="es-A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174" y="1931157"/>
            <a:ext cx="58197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01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la realidad en comparación con cascada</a:t>
            </a:r>
            <a:endParaRPr sz="4400"/>
          </a:p>
        </p:txBody>
      </p:sp>
      <p:sp>
        <p:nvSpPr>
          <p:cNvPr id="1053" name="Google Shape;105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1054" name="Google Shape;105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55" name="Google Shape;1055;p2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448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Modelo de la realidad (sin control entre las etapas)</a:t>
            </a:r>
            <a:endParaRPr sz="2000" dirty="0"/>
          </a:p>
        </p:txBody>
      </p:sp>
      <p:sp>
        <p:nvSpPr>
          <p:cNvPr id="1056" name="Google Shape;1056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057" name="Google Shape;1057;p27"/>
          <p:cNvPicPr preferRelativeResize="0"/>
          <p:nvPr/>
        </p:nvPicPr>
        <p:blipFill rotWithShape="1">
          <a:blip r:embed="rId3">
            <a:alphaModFix/>
          </a:blip>
          <a:srcRect l="10203"/>
          <a:stretch/>
        </p:blipFill>
        <p:spPr>
          <a:xfrm rot="-5400000">
            <a:off x="4052800" y="1328984"/>
            <a:ext cx="3816424" cy="59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cascada</a:t>
            </a:r>
            <a:endParaRPr sz="4400"/>
          </a:p>
        </p:txBody>
      </p:sp>
      <p:sp>
        <p:nvSpPr>
          <p:cNvPr id="1067" name="Google Shape;1067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sp>
        <p:nvSpPr>
          <p:cNvPr id="1068" name="Google Shape;106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069" name="Google Shape;1069;p2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sz="2400" b="1" dirty="0"/>
              <a:t>Dificultades: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sz="2400" dirty="0"/>
              <a:t>No existen resultados concretos hasta que todo este terminado.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sz="2400" dirty="0"/>
              <a:t>Las fallas más triviales se encuentran al comienzo del período de prueba y las más graves al final.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sz="2400" dirty="0"/>
              <a:t>La eliminación de fallas suele ser extremadamente difícil durante las últimas etapas de prueba del sistema.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sz="2400" dirty="0"/>
              <a:t>Deriva del mundo del hardware y presenta una visión de manufactura sobre el desarrollo de software.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sz="2400" dirty="0"/>
              <a:t>La necesidad de pruebas aumenta exponencialmente durante las etapas finales.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sz="2400" dirty="0"/>
              <a:t>"CONGELAR" una fase es poco realista.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s-ES" sz="2400" dirty="0"/>
              <a:t>Existen errores, cambios de parecer, cambios en el ambiente.</a:t>
            </a:r>
            <a:endParaRPr dirty="0"/>
          </a:p>
        </p:txBody>
      </p:sp>
      <p:sp>
        <p:nvSpPr>
          <p:cNvPr id="1070" name="Google Shape;1070;p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29"/>
          <p:cNvPicPr preferRelativeResize="0"/>
          <p:nvPr/>
        </p:nvPicPr>
        <p:blipFill rotWithShape="1">
          <a:blip r:embed="rId3">
            <a:alphaModFix/>
          </a:blip>
          <a:srcRect l="9587"/>
          <a:stretch/>
        </p:blipFill>
        <p:spPr>
          <a:xfrm rot="-5400000">
            <a:off x="3471649" y="650980"/>
            <a:ext cx="4096686" cy="693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cascada con prototipo</a:t>
            </a:r>
            <a:endParaRPr sz="4400"/>
          </a:p>
        </p:txBody>
      </p:sp>
      <p:sp>
        <p:nvSpPr>
          <p:cNvPr id="1081" name="Google Shape;1081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1082" name="Google Shape;108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083" name="Google Shape;1083;p29"/>
          <p:cNvSpPr txBox="1">
            <a:spLocks noGrp="1"/>
          </p:cNvSpPr>
          <p:nvPr>
            <p:ph type="body" idx="2"/>
          </p:nvPr>
        </p:nvSpPr>
        <p:spPr>
          <a:xfrm>
            <a:off x="10054351" y="5723391"/>
            <a:ext cx="1316295" cy="44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84" name="Google Shape;1084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V</a:t>
            </a:r>
            <a:endParaRPr sz="440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C00000"/>
                </a:solidFill>
              </a:rPr>
              <a:t>24</a:t>
            </a:fld>
            <a:endParaRPr>
              <a:solidFill>
                <a:srgbClr val="C00000"/>
              </a:solidFill>
            </a:endParaRPr>
          </a:p>
        </p:txBody>
      </p:sp>
      <p:sp>
        <p:nvSpPr>
          <p:cNvPr id="1095" name="Google Shape;1095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096" name="Google Shape;1096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s-ES"/>
              <a:t>Demuestra cómo se relacionan las actividades de prueba con las de análisis y diseño.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s-ES"/>
              <a:t>Sugiere que la prueba unitaria y de integración también sea utilizada para verificar el diseño del programa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s-ES"/>
              <a:t>La vinculación entre los lados derecho e izquierdo implica que, si se encuentran problemas durante la verificación y validación, entonces el lado izquierdo de la V puede ser ejecutado nuevamente para solucionar el problema. </a:t>
            </a:r>
            <a:endParaRPr/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/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/>
          </a:p>
        </p:txBody>
      </p:sp>
      <p:sp>
        <p:nvSpPr>
          <p:cNvPr id="1097" name="Google Shape;1097;p3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BFBFBF"/>
                </a:solidFill>
              </a:rPr>
              <a:t>Ingeniería de Software I  2022</a:t>
            </a:r>
            <a:endParaRPr>
              <a:solidFill>
                <a:srgbClr val="BFBFBF"/>
              </a:solidFill>
            </a:endParaRPr>
          </a:p>
        </p:txBody>
      </p:sp>
      <p:pic>
        <p:nvPicPr>
          <p:cNvPr id="1098" name="Google Shape;1098;p30"/>
          <p:cNvPicPr preferRelativeResize="0"/>
          <p:nvPr/>
        </p:nvPicPr>
        <p:blipFill rotWithShape="1">
          <a:blip r:embed="rId3">
            <a:alphaModFix/>
          </a:blip>
          <a:srcRect b="7491"/>
          <a:stretch/>
        </p:blipFill>
        <p:spPr>
          <a:xfrm>
            <a:off x="3973824" y="559231"/>
            <a:ext cx="8080331" cy="565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31" descr="http://ossielniembrogarcia.files.wordpress.com/2014/05/slide-1-728.jpg"/>
          <p:cNvPicPr preferRelativeResize="0"/>
          <p:nvPr/>
        </p:nvPicPr>
        <p:blipFill rotWithShape="1">
          <a:blip r:embed="rId3">
            <a:alphaModFix/>
          </a:blip>
          <a:srcRect l="31499" t="36290" r="25924" b="20786"/>
          <a:stretch/>
        </p:blipFill>
        <p:spPr>
          <a:xfrm>
            <a:off x="9316220" y="4025516"/>
            <a:ext cx="2769056" cy="20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08" name="Google Shape;110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1109" name="Google Shape;110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10" name="Google Shape;1110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Un prototipo es un producto parcialmente desarrollado que permite que clientes y desarrolladores examinen algunos aspectos del sistema propuesto, y decidan si éste es adecuado o correcto para el producto terminado.</a:t>
            </a:r>
            <a:endParaRPr dirty="0"/>
          </a:p>
          <a:p>
            <a:pPr marL="260604" lvl="1" indent="-793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Esta es una alternativa de especificación para tratar mejor la incertidumbre, la ambigüedad y la volubilidad de los proyectos reales.</a:t>
            </a:r>
            <a:endParaRPr dirty="0"/>
          </a:p>
          <a:p>
            <a:pPr marL="260604" lvl="1" indent="-793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1111" name="Google Shape;1111;p3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22" name="Google Shape;112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1123" name="Google Shape;112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24" name="Google Shape;1124;p32"/>
          <p:cNvSpPr txBox="1">
            <a:spLocks noGrp="1"/>
          </p:cNvSpPr>
          <p:nvPr>
            <p:ph type="body" idx="2"/>
          </p:nvPr>
        </p:nvSpPr>
        <p:spPr>
          <a:xfrm>
            <a:off x="241255" y="1820691"/>
            <a:ext cx="3866721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175" lvl="1" indent="-317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800" dirty="0">
                <a:solidFill>
                  <a:schemeClr val="dk1"/>
                </a:solidFill>
              </a:rPr>
              <a:t>Tipos</a:t>
            </a:r>
            <a:endParaRPr dirty="0"/>
          </a:p>
          <a:p>
            <a:pPr marL="0" lvl="2" indent="-140970" algn="ctr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400" b="1" dirty="0">
                <a:solidFill>
                  <a:schemeClr val="dk1"/>
                </a:solidFill>
              </a:rPr>
              <a:t>Evolutivos</a:t>
            </a:r>
            <a:endParaRPr dirty="0"/>
          </a:p>
          <a:p>
            <a:pPr marL="0" lvl="3" indent="-117475" algn="ctr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El objetivo es obtener el sistema a entregar.</a:t>
            </a:r>
            <a:endParaRPr dirty="0"/>
          </a:p>
          <a:p>
            <a:pPr marL="0" lvl="3" indent="-117475" algn="ctr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Permite que todo el sistema o alguna de sus partes se construyan rápidamente para comprender o aclarar aspectos y asegurar que el desarrollador, el usuario y el cliente tengan una comprensión unificada tanto de lo que se necesita como de lo que se propone como solución</a:t>
            </a:r>
            <a:endParaRPr dirty="0"/>
          </a:p>
          <a:p>
            <a:pPr marL="0" lvl="3" indent="0" algn="ctr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2" indent="-140970" algn="ctr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400" b="1" dirty="0">
                <a:solidFill>
                  <a:schemeClr val="dk1"/>
                </a:solidFill>
              </a:rPr>
              <a:t>Descartables </a:t>
            </a:r>
            <a:endParaRPr dirty="0"/>
          </a:p>
          <a:p>
            <a:pPr marL="0" lvl="3" indent="-117475" algn="ctr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No tiene funcionalidad</a:t>
            </a:r>
            <a:endParaRPr dirty="0"/>
          </a:p>
          <a:p>
            <a:pPr marL="0" lvl="3" indent="-117475" algn="ctr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Se utilizan herramientas de modelado </a:t>
            </a:r>
            <a:endParaRPr dirty="0">
              <a:solidFill>
                <a:schemeClr val="dk1"/>
              </a:solidFill>
            </a:endParaRPr>
          </a:p>
          <a:p>
            <a:pPr marL="68580" lvl="0" indent="0" algn="ctr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1125" name="Google Shape;1125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900000"/>
                </a:solidFill>
              </a:rPr>
              <a:t>Ingeniería de Software I  2022</a:t>
            </a:r>
            <a:endParaRPr>
              <a:solidFill>
                <a:srgbClr val="900000"/>
              </a:solidFill>
            </a:endParaRPr>
          </a:p>
        </p:txBody>
      </p:sp>
      <p:pic>
        <p:nvPicPr>
          <p:cNvPr id="1126" name="Google Shape;1126;p32"/>
          <p:cNvPicPr preferRelativeResize="0"/>
          <p:nvPr/>
        </p:nvPicPr>
        <p:blipFill rotWithShape="1">
          <a:blip r:embed="rId3">
            <a:alphaModFix/>
          </a:blip>
          <a:srcRect l="10580" t="5328"/>
          <a:stretch/>
        </p:blipFill>
        <p:spPr>
          <a:xfrm rot="-5400000">
            <a:off x="6470337" y="318307"/>
            <a:ext cx="3227377" cy="716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22" name="Google Shape;112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1123" name="Google Shape;112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25" name="Google Shape;1125;p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rgbClr val="900000"/>
                </a:solidFill>
              </a:rPr>
              <a:t>Ingeniería de Software I  2022</a:t>
            </a:r>
            <a:endParaRPr>
              <a:solidFill>
                <a:srgbClr val="900000"/>
              </a:solidFill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="" xmlns:a16="http://schemas.microsoft.com/office/drawing/2014/main" id="{A558EB47-1068-339A-A8A5-4DE100B8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34978"/>
              </p:ext>
            </p:extLst>
          </p:nvPr>
        </p:nvGraphicFramePr>
        <p:xfrm>
          <a:off x="1631852" y="2573641"/>
          <a:ext cx="9453489" cy="2659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982">
                  <a:extLst>
                    <a:ext uri="{9D8B030D-6E8A-4147-A177-3AD203B41FA5}">
                      <a16:colId xmlns="" xmlns:a16="http://schemas.microsoft.com/office/drawing/2014/main" val="1124744297"/>
                    </a:ext>
                  </a:extLst>
                </a:gridCol>
                <a:gridCol w="2996418">
                  <a:extLst>
                    <a:ext uri="{9D8B030D-6E8A-4147-A177-3AD203B41FA5}">
                      <a16:colId xmlns="" xmlns:a16="http://schemas.microsoft.com/office/drawing/2014/main" val="4253777790"/>
                    </a:ext>
                  </a:extLst>
                </a:gridCol>
                <a:gridCol w="3967089">
                  <a:extLst>
                    <a:ext uri="{9D8B030D-6E8A-4147-A177-3AD203B41FA5}">
                      <a16:colId xmlns="" xmlns:a16="http://schemas.microsoft.com/office/drawing/2014/main" val="610492277"/>
                    </a:ext>
                  </a:extLst>
                </a:gridCol>
              </a:tblGrid>
              <a:tr h="589114">
                <a:tc>
                  <a:txBody>
                    <a:bodyPr/>
                    <a:lstStyle/>
                    <a:p>
                      <a:endParaRPr lang="es-A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Descartable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Evolutivo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9556609"/>
                  </a:ext>
                </a:extLst>
              </a:tr>
              <a:tr h="589114">
                <a:tc>
                  <a:txBody>
                    <a:bodyPr/>
                    <a:lstStyle/>
                    <a:p>
                      <a:r>
                        <a:rPr lang="es-ES" sz="1800" dirty="0"/>
                        <a:t>Enfoque de desarrollo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Rápido y sin rigor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Riguroso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787079"/>
                  </a:ext>
                </a:extLst>
              </a:tr>
              <a:tr h="892200">
                <a:tc>
                  <a:txBody>
                    <a:bodyPr/>
                    <a:lstStyle/>
                    <a:p>
                      <a:r>
                        <a:rPr lang="es-ES" sz="1800" dirty="0"/>
                        <a:t>Que construir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Solo las partes problemáticas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Primero las partes bien entendidas. Sobre una base sólida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2237863"/>
                  </a:ext>
                </a:extLst>
              </a:tr>
              <a:tr h="589114">
                <a:tc>
                  <a:txBody>
                    <a:bodyPr/>
                    <a:lstStyle/>
                    <a:p>
                      <a:r>
                        <a:rPr lang="es-ES" sz="1800" dirty="0"/>
                        <a:t>Objetivo ultimo 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Desecharlo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Lograr el sistema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540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36" name="Google Shape;1136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  <p:sp>
        <p:nvSpPr>
          <p:cNvPr id="1137" name="Google Shape;1137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38" name="Google Shape;1138;p3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s-ES" sz="2800" dirty="0">
                <a:solidFill>
                  <a:schemeClr val="dk1"/>
                </a:solidFill>
              </a:rPr>
              <a:t>Proyectos candidatos</a:t>
            </a:r>
            <a:endParaRPr dirty="0"/>
          </a:p>
          <a:p>
            <a:pPr marL="27432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dk1"/>
                </a:solidFill>
              </a:rPr>
              <a:t>Usuarios que no examinarán los modelos abstractos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dk1"/>
                </a:solidFill>
              </a:rPr>
              <a:t>Usuarios que no determinarán sus requerimientos inicialmente</a:t>
            </a:r>
            <a:endParaRPr dirty="0"/>
          </a:p>
          <a:p>
            <a:pPr marL="411480" lvl="2" indent="-411480" algn="just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dk1"/>
                </a:solidFill>
              </a:rPr>
              <a:t>Sistemas con énfasis en los formatos de E/S más que en los detalles algorítmicos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dk1"/>
                </a:solidFill>
              </a:rPr>
              <a:t>Sistemas en los que haya que explorar aspectos técnicos</a:t>
            </a:r>
            <a:endParaRPr dirty="0"/>
          </a:p>
          <a:p>
            <a:pPr marL="411480" lvl="2" indent="-411480" algn="just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dk1"/>
                </a:solidFill>
              </a:rPr>
              <a:t>Si el usuario tiene dificultad al tratar con los modelos gráficos para modelar los requerimientos y el comportamiento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dk1"/>
                </a:solidFill>
              </a:rPr>
              <a:t>Si se enfatiza el aspecto de la interfaz humana</a:t>
            </a:r>
            <a:endParaRPr dirty="0">
              <a:solidFill>
                <a:schemeClr val="dk1"/>
              </a:solidFill>
            </a:endParaRPr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39" name="Google Shape;1139;p3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140" name="Google Shape;1140;p33" descr="Diagrama del modelo de prototipos — Foto de Stock"/>
          <p:cNvPicPr preferRelativeResize="0"/>
          <p:nvPr/>
        </p:nvPicPr>
        <p:blipFill rotWithShape="1">
          <a:blip r:embed="rId3">
            <a:alphaModFix/>
          </a:blip>
          <a:srcRect l="3803" t="17707" r="4966" b="19219"/>
          <a:stretch/>
        </p:blipFill>
        <p:spPr>
          <a:xfrm>
            <a:off x="6744072" y="476672"/>
            <a:ext cx="5184576" cy="18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1150" name="Google Shape;1150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sp>
        <p:nvSpPr>
          <p:cNvPr id="1151" name="Google Shape;1151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52" name="Google Shape;1152;p34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8397778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3200" dirty="0"/>
              <a:t>Para asegurar el </a:t>
            </a:r>
            <a:r>
              <a:rPr lang="es-ES" sz="3200" dirty="0" smtClean="0"/>
              <a:t>éxito:</a:t>
            </a:r>
            <a:endParaRPr sz="32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3200" dirty="0"/>
              <a:t>Debe ser un sistema con el que se pueda experimentar</a:t>
            </a:r>
            <a:endParaRPr sz="1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3200" dirty="0"/>
              <a:t>Debe ser comparativamente barato (&lt; 10%)</a:t>
            </a:r>
            <a:endParaRPr sz="1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3200" dirty="0"/>
              <a:t>Debe desarrollarse rápidamente</a:t>
            </a:r>
            <a:endParaRPr sz="1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3200" dirty="0"/>
              <a:t>Énfasis en la interfaz de usuario</a:t>
            </a:r>
            <a:endParaRPr sz="1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3200" dirty="0"/>
              <a:t>Equipo de desarrollo reducido</a:t>
            </a:r>
            <a:endParaRPr sz="1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v"/>
            </a:pPr>
            <a:r>
              <a:rPr lang="es-ES" sz="3200" dirty="0"/>
              <a:t>Herramientas y lenguajes </a:t>
            </a:r>
            <a:r>
              <a:rPr lang="es-ES" sz="3200" dirty="0" smtClean="0"/>
              <a:t>adecuados</a:t>
            </a:r>
            <a:endParaRPr sz="3200" dirty="0"/>
          </a:p>
        </p:txBody>
      </p:sp>
      <p:sp>
        <p:nvSpPr>
          <p:cNvPr id="1153" name="Google Shape;1153;p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154" name="Google Shape;1154;p34" descr="https://encrypted-tbn0.gstatic.com/images?q=tbn:ANd9GcQqHYDZHtQDC-2wqYA2np1cDOyY-0GeHbNTgBaPSTl4adMT9NG-U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2462" y="421036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3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0936" y="39011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</a:t>
            </a:r>
            <a:r>
              <a:rPr lang="es-ES" sz="4400" dirty="0"/>
              <a:t>e</a:t>
            </a:r>
            <a:r>
              <a:rPr lang="es-ES" sz="4400" dirty="0" smtClean="0"/>
              <a:t>structurado</a:t>
            </a:r>
            <a:endParaRPr dirty="0"/>
          </a:p>
        </p:txBody>
      </p:sp>
      <p:sp>
        <p:nvSpPr>
          <p:cNvPr id="781" name="Google Shape;781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782" name="Google Shape;782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/>
              <a:t>Pressman 4ta edición Cap. 12</a:t>
            </a:r>
            <a:endParaRPr/>
          </a:p>
        </p:txBody>
      </p:sp>
      <p:sp>
        <p:nvSpPr>
          <p:cNvPr id="783" name="Google Shape;783;p3"/>
          <p:cNvSpPr txBox="1">
            <a:spLocks noGrp="1"/>
          </p:cNvSpPr>
          <p:nvPr>
            <p:ph type="body" idx="2"/>
          </p:nvPr>
        </p:nvSpPr>
        <p:spPr>
          <a:xfrm>
            <a:off x="919411" y="2126154"/>
            <a:ext cx="8511192" cy="411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</a:pPr>
            <a:r>
              <a:rPr lang="es-ES" sz="3200" dirty="0"/>
              <a:t>Para entender los requerimientos, se debe poder reconocer además como se mueven los datos, los procesos o transformaciones que sufren dichos datos y sus resultados. </a:t>
            </a:r>
          </a:p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</a:pPr>
            <a:r>
              <a:rPr lang="es-ES" sz="3200" dirty="0"/>
              <a:t>La </a:t>
            </a:r>
            <a:r>
              <a:rPr lang="es-ES" sz="3200" dirty="0" smtClean="0"/>
              <a:t>elicitación </a:t>
            </a:r>
            <a:r>
              <a:rPr lang="es-ES" sz="3200" dirty="0"/>
              <a:t>proporciona una descripción verbal del sistema, una descripción visual puede consolidar la información.</a:t>
            </a:r>
          </a:p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ES" sz="320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="" xmlns:a16="http://schemas.microsoft.com/office/drawing/2014/main" id="{ACD8E1AF-DDDC-D30B-FA95-BF9A2ECBAA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sv-SE"/>
              <a:t>Ingeniería de Software I  2022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desarrollo por fases</a:t>
            </a:r>
            <a:endParaRPr sz="4400"/>
          </a:p>
        </p:txBody>
      </p:sp>
      <p:sp>
        <p:nvSpPr>
          <p:cNvPr id="1164" name="Google Shape;1164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sp>
        <p:nvSpPr>
          <p:cNvPr id="1165" name="Google Shape;1165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66" name="Google Shape;1166;p3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Se desarrolla el sistema de tal manera que puede ser entregado en piezas. Esto implica que existen dos sistemas funcionando en paralelo: el sistema operacional y el sistema en desarrollo. </a:t>
            </a:r>
            <a:endParaRPr dirty="0"/>
          </a:p>
          <a:p>
            <a:pPr marL="260604" lvl="1" indent="-793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1167" name="Google Shape;1167;p3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168" name="Google Shape;1168;p35" descr="figura3"/>
          <p:cNvPicPr preferRelativeResize="0"/>
          <p:nvPr/>
        </p:nvPicPr>
        <p:blipFill rotWithShape="1">
          <a:blip r:embed="rId3">
            <a:alphaModFix/>
          </a:blip>
          <a:srcRect t="2813" r="4044" b="20712"/>
          <a:stretch/>
        </p:blipFill>
        <p:spPr>
          <a:xfrm>
            <a:off x="2605402" y="3314016"/>
            <a:ext cx="7692149" cy="295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 de desarrollo por fases</a:t>
            </a:r>
            <a:endParaRPr sz="4400" dirty="0"/>
          </a:p>
        </p:txBody>
      </p:sp>
      <p:sp>
        <p:nvSpPr>
          <p:cNvPr id="1178" name="Google Shape;117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sp>
        <p:nvSpPr>
          <p:cNvPr id="1179" name="Google Shape;1179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180" name="Google Shape;1180;p3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s-ES" sz="2800" dirty="0"/>
              <a:t>Tipos de modelos de desarrollo por fases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b="1" dirty="0"/>
              <a:t>Incremental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El sistema es particionado en subsistemas de acuerdo con su funcionalidad. Cada entrega agrega un subsistema.</a:t>
            </a:r>
            <a:endParaRPr dirty="0"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b="1" dirty="0"/>
              <a:t>Iterativo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Entrega un sistema completo desde el principio y luego aumenta la funcionalidad de cada subsistema con las nuevas versiones.</a:t>
            </a:r>
            <a:endParaRPr dirty="0"/>
          </a:p>
          <a:p>
            <a:pPr marL="260604" lvl="1" indent="-793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1181" name="Google Shape;1181;p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desarrollo por fases</a:t>
            </a:r>
            <a:endParaRPr sz="4400"/>
          </a:p>
        </p:txBody>
      </p:sp>
      <p:sp>
        <p:nvSpPr>
          <p:cNvPr id="1191" name="Google Shape;1191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32</a:t>
            </a:fld>
            <a:endParaRPr/>
          </a:p>
        </p:txBody>
      </p:sp>
      <p:sp>
        <p:nvSpPr>
          <p:cNvPr id="1192" name="Google Shape;119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193" name="Google Shape;1193;p37"/>
          <p:cNvSpPr txBox="1">
            <a:spLocks noGrp="1"/>
          </p:cNvSpPr>
          <p:nvPr>
            <p:ph type="body" idx="2"/>
          </p:nvPr>
        </p:nvSpPr>
        <p:spPr>
          <a:xfrm>
            <a:off x="10632505" y="5645255"/>
            <a:ext cx="1303364" cy="44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s-ES"/>
              <a:t>Pfleeger</a:t>
            </a:r>
            <a:endParaRPr/>
          </a:p>
        </p:txBody>
      </p:sp>
      <p:sp>
        <p:nvSpPr>
          <p:cNvPr id="1194" name="Google Shape;1194;p3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195" name="Google Shape;1195;p37"/>
          <p:cNvPicPr preferRelativeResize="0"/>
          <p:nvPr/>
        </p:nvPicPr>
        <p:blipFill rotWithShape="1">
          <a:blip r:embed="rId3">
            <a:alphaModFix/>
          </a:blip>
          <a:srcRect l="12928"/>
          <a:stretch/>
        </p:blipFill>
        <p:spPr>
          <a:xfrm rot="-5460000">
            <a:off x="4475148" y="198702"/>
            <a:ext cx="3385719" cy="75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37"/>
          <p:cNvSpPr txBox="1"/>
          <p:nvPr/>
        </p:nvSpPr>
        <p:spPr>
          <a:xfrm>
            <a:off x="2981400" y="3771343"/>
            <a:ext cx="2098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Inicial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37"/>
          <p:cNvSpPr txBox="1"/>
          <p:nvPr/>
        </p:nvSpPr>
        <p:spPr>
          <a:xfrm>
            <a:off x="5735960" y="1916832"/>
            <a:ext cx="2201500" cy="369332"/>
          </a:xfrm>
          <a:prstGeom prst="rect">
            <a:avLst/>
          </a:prstGeom>
          <a:gradFill>
            <a:gsLst>
              <a:gs pos="0">
                <a:srgbClr val="97B594"/>
              </a:gs>
              <a:gs pos="50000">
                <a:srgbClr val="8FAE8C"/>
              </a:gs>
              <a:gs pos="100000">
                <a:srgbClr val="7F9D7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Funcionalidad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37"/>
          <p:cNvSpPr txBox="1"/>
          <p:nvPr/>
        </p:nvSpPr>
        <p:spPr>
          <a:xfrm>
            <a:off x="8063744" y="1916832"/>
            <a:ext cx="2201500" cy="369332"/>
          </a:xfrm>
          <a:prstGeom prst="rect">
            <a:avLst/>
          </a:prstGeom>
          <a:gradFill>
            <a:gsLst>
              <a:gs pos="0">
                <a:srgbClr val="97B594"/>
              </a:gs>
              <a:gs pos="50000">
                <a:srgbClr val="8FAE8C"/>
              </a:gs>
              <a:gs pos="100000">
                <a:srgbClr val="7F9D7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Funcionalidad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9" name="Google Shape;1199;p37"/>
          <p:cNvCxnSpPr/>
          <p:nvPr/>
        </p:nvCxnSpPr>
        <p:spPr>
          <a:xfrm flipH="1">
            <a:off x="6384032" y="2348880"/>
            <a:ext cx="504056" cy="6126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00" name="Google Shape;1200;p37"/>
          <p:cNvCxnSpPr>
            <a:stCxn id="1198" idx="2"/>
          </p:cNvCxnSpPr>
          <p:nvPr/>
        </p:nvCxnSpPr>
        <p:spPr>
          <a:xfrm flipH="1">
            <a:off x="7631794" y="2286164"/>
            <a:ext cx="1532700" cy="67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01" name="Google Shape;1201;p37"/>
          <p:cNvSpPr/>
          <p:nvPr/>
        </p:nvSpPr>
        <p:spPr>
          <a:xfrm>
            <a:off x="2903192" y="4518738"/>
            <a:ext cx="216024" cy="93610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7"/>
          <p:cNvSpPr txBox="1"/>
          <p:nvPr/>
        </p:nvSpPr>
        <p:spPr>
          <a:xfrm>
            <a:off x="1337481" y="4312334"/>
            <a:ext cx="1643919" cy="1200329"/>
          </a:xfrm>
          <a:prstGeom prst="rect">
            <a:avLst/>
          </a:prstGeom>
          <a:gradFill>
            <a:gsLst>
              <a:gs pos="0">
                <a:srgbClr val="878787"/>
              </a:gs>
              <a:gs pos="50000">
                <a:schemeClr val="accent4"/>
              </a:gs>
              <a:gs pos="100000">
                <a:srgbClr val="707070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completo con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básica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7"/>
          <p:cNvSpPr txBox="1"/>
          <p:nvPr/>
        </p:nvSpPr>
        <p:spPr>
          <a:xfrm>
            <a:off x="8328249" y="5445225"/>
            <a:ext cx="1920411" cy="646331"/>
          </a:xfrm>
          <a:prstGeom prst="rect">
            <a:avLst/>
          </a:prstGeom>
          <a:gradFill>
            <a:gsLst>
              <a:gs pos="0">
                <a:srgbClr val="878787"/>
              </a:gs>
              <a:gs pos="50000">
                <a:schemeClr val="accent4"/>
              </a:gs>
              <a:gs pos="100000">
                <a:srgbClr val="707070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completan 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4" name="Google Shape;1204;p37"/>
          <p:cNvCxnSpPr/>
          <p:nvPr/>
        </p:nvCxnSpPr>
        <p:spPr>
          <a:xfrm rot="10800000">
            <a:off x="6168008" y="4725144"/>
            <a:ext cx="2304256" cy="10081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05" name="Google Shape;1205;p37"/>
          <p:cNvCxnSpPr/>
          <p:nvPr/>
        </p:nvCxnSpPr>
        <p:spPr>
          <a:xfrm rot="10800000">
            <a:off x="7536160" y="4941168"/>
            <a:ext cx="1224136" cy="5040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8"/>
          <p:cNvSpPr txBox="1">
            <a:spLocks noGrp="1"/>
          </p:cNvSpPr>
          <p:nvPr>
            <p:ph type="title"/>
          </p:nvPr>
        </p:nvSpPr>
        <p:spPr>
          <a:xfrm>
            <a:off x="118426" y="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espiral (Boehm)</a:t>
            </a:r>
            <a:endParaRPr sz="4400"/>
          </a:p>
        </p:txBody>
      </p:sp>
      <p:sp>
        <p:nvSpPr>
          <p:cNvPr id="1215" name="Google Shape;121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33</a:t>
            </a:fld>
            <a:endParaRPr/>
          </a:p>
        </p:txBody>
      </p:sp>
      <p:sp>
        <p:nvSpPr>
          <p:cNvPr id="1216" name="Google Shape;1216;p38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22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 err="1"/>
              <a:t>Pfleeger</a:t>
            </a:r>
            <a:endParaRPr dirty="0"/>
          </a:p>
        </p:txBody>
      </p:sp>
      <p:sp>
        <p:nvSpPr>
          <p:cNvPr id="1217" name="Google Shape;1217;p38"/>
          <p:cNvSpPr txBox="1">
            <a:spLocks noGrp="1"/>
          </p:cNvSpPr>
          <p:nvPr>
            <p:ph type="body" idx="2"/>
          </p:nvPr>
        </p:nvSpPr>
        <p:spPr>
          <a:xfrm>
            <a:off x="213958" y="1834338"/>
            <a:ext cx="4657905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6329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Combina las actividades de desarrollo con la gestión del riesgo 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Trata de mejorar los ciclos de vida clásicos y prototipos.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Incorpora objetivos de calidad 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Elimina errores y alternativas no atractivas al comienzo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Permite iteraciones, vuelta atrás y finalizaciones rápidas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Cada ciclo empieza identificando:</a:t>
            </a:r>
            <a:endParaRPr dirty="0"/>
          </a:p>
          <a:p>
            <a:pPr marL="742950" lvl="3" indent="-28575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Font typeface="Wingdings" panose="05000000000000000000" pitchFamily="2" charset="2"/>
              <a:buChar char="v"/>
            </a:pPr>
            <a:r>
              <a:rPr lang="es-ES" sz="1600" dirty="0"/>
              <a:t>Los objetivos de la porción correspondiente</a:t>
            </a:r>
            <a:endParaRPr dirty="0"/>
          </a:p>
          <a:p>
            <a:pPr marL="742950" lvl="3" indent="-28575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1600"/>
              <a:buFont typeface="Wingdings" panose="05000000000000000000" pitchFamily="2" charset="2"/>
              <a:buChar char="v"/>
            </a:pPr>
            <a:r>
              <a:rPr lang="es-ES" sz="1600" dirty="0"/>
              <a:t>Las alternativas</a:t>
            </a:r>
            <a:endParaRPr dirty="0"/>
          </a:p>
          <a:p>
            <a:pPr marL="0" lvl="2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s-ES" sz="1600" dirty="0"/>
              <a:t>Restricciones</a:t>
            </a:r>
            <a:endParaRPr dirty="0"/>
          </a:p>
          <a:p>
            <a:pPr marL="346329" lvl="1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Wingdings" panose="05000000000000000000" pitchFamily="2" charset="2"/>
              <a:buChar char="v"/>
            </a:pPr>
            <a:r>
              <a:rPr lang="es-ES" sz="2000" dirty="0"/>
              <a:t>Cada ciclo se completa con una revisión que incluye todo el ciclo anterior y el plan para el siguiente</a:t>
            </a:r>
            <a:endParaRPr dirty="0"/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sp>
        <p:nvSpPr>
          <p:cNvPr id="1218" name="Google Shape;1218;p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219" name="Google Shape;121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426" y="2138289"/>
            <a:ext cx="5970488" cy="3833783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 txBox="1">
            <a:spLocks noGrp="1"/>
          </p:cNvSpPr>
          <p:nvPr>
            <p:ph type="title"/>
          </p:nvPr>
        </p:nvSpPr>
        <p:spPr>
          <a:xfrm>
            <a:off x="671915" y="4766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 – Análisis comparativo (Davis)</a:t>
            </a:r>
            <a:endParaRPr sz="440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34</a:t>
            </a:fld>
            <a:endParaRPr/>
          </a:p>
        </p:txBody>
      </p:sp>
      <p:sp>
        <p:nvSpPr>
          <p:cNvPr id="1230" name="Google Shape;1230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232" name="Google Shape;1232;p3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grpSp>
        <p:nvGrpSpPr>
          <p:cNvPr id="1233" name="Google Shape;1233;p39"/>
          <p:cNvGrpSpPr/>
          <p:nvPr/>
        </p:nvGrpSpPr>
        <p:grpSpPr>
          <a:xfrm>
            <a:off x="747946" y="2231722"/>
            <a:ext cx="5853501" cy="4039026"/>
            <a:chOff x="1576856" y="2195512"/>
            <a:chExt cx="4895382" cy="3177704"/>
          </a:xfrm>
        </p:grpSpPr>
        <p:pic>
          <p:nvPicPr>
            <p:cNvPr id="1234" name="Google Shape;1234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76856" y="2195512"/>
              <a:ext cx="4895382" cy="3177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5" name="Google Shape;1235;p39"/>
            <p:cNvSpPr txBox="1"/>
            <p:nvPr/>
          </p:nvSpPr>
          <p:spPr>
            <a:xfrm rot="-5400000">
              <a:off x="1263139" y="3514910"/>
              <a:ext cx="111504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Funcionalidad</a:t>
              </a:r>
              <a:endParaRPr/>
            </a:p>
          </p:txBody>
        </p:sp>
        <p:sp>
          <p:nvSpPr>
            <p:cNvPr id="1236" name="Google Shape;1236;p39"/>
            <p:cNvSpPr txBox="1"/>
            <p:nvPr/>
          </p:nvSpPr>
          <p:spPr>
            <a:xfrm>
              <a:off x="3203848" y="2573022"/>
              <a:ext cx="127103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Necesidades del usuario</a:t>
              </a:r>
              <a:endParaRPr/>
            </a:p>
          </p:txBody>
        </p:sp>
        <p:sp>
          <p:nvSpPr>
            <p:cNvPr id="1237" name="Google Shape;1237;p39"/>
            <p:cNvSpPr txBox="1"/>
            <p:nvPr/>
          </p:nvSpPr>
          <p:spPr>
            <a:xfrm>
              <a:off x="3586715" y="4725144"/>
              <a:ext cx="127103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tiempo</a:t>
              </a:r>
              <a:endParaRPr/>
            </a:p>
          </p:txBody>
        </p:sp>
      </p:grpSp>
      <p:sp>
        <p:nvSpPr>
          <p:cNvPr id="1238" name="Google Shape;1238;p39"/>
          <p:cNvSpPr txBox="1"/>
          <p:nvPr/>
        </p:nvSpPr>
        <p:spPr>
          <a:xfrm>
            <a:off x="6285449" y="3485836"/>
            <a:ext cx="5549053" cy="646331"/>
          </a:xfrm>
          <a:prstGeom prst="rect">
            <a:avLst/>
          </a:prstGeom>
          <a:gradFill>
            <a:gsLst>
              <a:gs pos="0">
                <a:srgbClr val="94B2B3"/>
              </a:gs>
              <a:gs pos="50000">
                <a:srgbClr val="8BADAE"/>
              </a:gs>
              <a:gs pos="100000">
                <a:srgbClr val="7B9A9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necesidades de los usuarios evolucionan de manera constante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0"/>
          <p:cNvSpPr txBox="1">
            <a:spLocks noGrp="1"/>
          </p:cNvSpPr>
          <p:nvPr>
            <p:ph type="title"/>
          </p:nvPr>
        </p:nvSpPr>
        <p:spPr>
          <a:xfrm>
            <a:off x="623392" y="18864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Modelos de </a:t>
            </a:r>
            <a:r>
              <a:rPr lang="es-ES" sz="4400" dirty="0" smtClean="0"/>
              <a:t>Proceso-Análisis </a:t>
            </a:r>
            <a:r>
              <a:rPr lang="es-ES" sz="4400" dirty="0"/>
              <a:t>comparativo (Davis)</a:t>
            </a:r>
            <a:endParaRPr sz="4400" dirty="0"/>
          </a:p>
        </p:txBody>
      </p:sp>
      <p:sp>
        <p:nvSpPr>
          <p:cNvPr id="1244" name="Google Shape;1244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35</a:t>
            </a:fld>
            <a:endParaRPr/>
          </a:p>
        </p:txBody>
      </p:sp>
      <p:sp>
        <p:nvSpPr>
          <p:cNvPr id="1245" name="Google Shape;1245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247" name="Google Shape;1247;p4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248" name="Google Shape;1248;p40"/>
          <p:cNvPicPr preferRelativeResize="0"/>
          <p:nvPr/>
        </p:nvPicPr>
        <p:blipFill rotWithShape="1">
          <a:blip r:embed="rId3">
            <a:alphaModFix/>
          </a:blip>
          <a:srcRect t="4190" b="3958"/>
          <a:stretch/>
        </p:blipFill>
        <p:spPr>
          <a:xfrm>
            <a:off x="1774209" y="1897039"/>
            <a:ext cx="6905767" cy="43180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40"/>
          <p:cNvSpPr txBox="1"/>
          <p:nvPr/>
        </p:nvSpPr>
        <p:spPr>
          <a:xfrm>
            <a:off x="9048328" y="2060848"/>
            <a:ext cx="963212" cy="400110"/>
          </a:xfrm>
          <a:prstGeom prst="rect">
            <a:avLst/>
          </a:prstGeom>
          <a:gradFill>
            <a:gsLst>
              <a:gs pos="0">
                <a:srgbClr val="94B2B3"/>
              </a:gs>
              <a:gs pos="50000">
                <a:srgbClr val="8BADAE"/>
              </a:gs>
              <a:gs pos="100000">
                <a:srgbClr val="7B9A9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Clásico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1"/>
          <p:cNvSpPr txBox="1">
            <a:spLocks noGrp="1"/>
          </p:cNvSpPr>
          <p:nvPr>
            <p:ph type="title"/>
          </p:nvPr>
        </p:nvSpPr>
        <p:spPr>
          <a:xfrm>
            <a:off x="623392" y="18864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1255" name="Google Shape;1255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36</a:t>
            </a:fld>
            <a:endParaRPr/>
          </a:p>
        </p:txBody>
      </p:sp>
      <p:sp>
        <p:nvSpPr>
          <p:cNvPr id="1256" name="Google Shape;125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258" name="Google Shape;1258;p4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259" name="Google Shape;1259;p41"/>
          <p:cNvPicPr preferRelativeResize="0"/>
          <p:nvPr/>
        </p:nvPicPr>
        <p:blipFill rotWithShape="1">
          <a:blip r:embed="rId3">
            <a:alphaModFix/>
          </a:blip>
          <a:srcRect t="6950" b="4414"/>
          <a:stretch/>
        </p:blipFill>
        <p:spPr>
          <a:xfrm>
            <a:off x="1078173" y="1937982"/>
            <a:ext cx="7328848" cy="4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41"/>
          <p:cNvSpPr txBox="1"/>
          <p:nvPr/>
        </p:nvSpPr>
        <p:spPr>
          <a:xfrm>
            <a:off x="9048327" y="2060848"/>
            <a:ext cx="1605817" cy="400110"/>
          </a:xfrm>
          <a:prstGeom prst="rect">
            <a:avLst/>
          </a:prstGeom>
          <a:gradFill>
            <a:gsLst>
              <a:gs pos="0">
                <a:srgbClr val="94B2B3"/>
              </a:gs>
              <a:gs pos="50000">
                <a:srgbClr val="8BADAE"/>
              </a:gs>
              <a:gs pos="100000">
                <a:srgbClr val="7B9A9B"/>
              </a:gs>
            </a:gsLst>
            <a:lin ang="27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2"/>
          <p:cNvSpPr txBox="1">
            <a:spLocks noGrp="1"/>
          </p:cNvSpPr>
          <p:nvPr>
            <p:ph type="title"/>
          </p:nvPr>
        </p:nvSpPr>
        <p:spPr>
          <a:xfrm>
            <a:off x="623392" y="18864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 – Análisis comparativo</a:t>
            </a:r>
            <a:endParaRPr sz="4400"/>
          </a:p>
        </p:txBody>
      </p:sp>
      <p:sp>
        <p:nvSpPr>
          <p:cNvPr id="1266" name="Google Shape;1266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37</a:t>
            </a:fld>
            <a:endParaRPr/>
          </a:p>
        </p:txBody>
      </p:sp>
      <p:sp>
        <p:nvSpPr>
          <p:cNvPr id="1267" name="Google Shape;1267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269" name="Google Shape;1269;p4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pic>
        <p:nvPicPr>
          <p:cNvPr id="1270" name="Google Shape;1270;p42"/>
          <p:cNvPicPr preferRelativeResize="0"/>
          <p:nvPr/>
        </p:nvPicPr>
        <p:blipFill rotWithShape="1">
          <a:blip r:embed="rId3">
            <a:alphaModFix/>
          </a:blip>
          <a:srcRect l="24170" t="42969" r="16504" b="6249"/>
          <a:stretch/>
        </p:blipFill>
        <p:spPr>
          <a:xfrm>
            <a:off x="1255594" y="2204864"/>
            <a:ext cx="6892119" cy="3868390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42"/>
          <p:cNvSpPr txBox="1"/>
          <p:nvPr/>
        </p:nvSpPr>
        <p:spPr>
          <a:xfrm>
            <a:off x="8256240" y="2204864"/>
            <a:ext cx="2183868" cy="707846"/>
          </a:xfrm>
          <a:prstGeom prst="rect">
            <a:avLst/>
          </a:prstGeom>
          <a:gradFill>
            <a:gsLst>
              <a:gs pos="0">
                <a:srgbClr val="94B2B3"/>
              </a:gs>
              <a:gs pos="50000">
                <a:srgbClr val="8BADAE"/>
              </a:gs>
              <a:gs pos="100000">
                <a:srgbClr val="7B9A9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 </a:t>
            </a:r>
            <a:r>
              <a:rPr lang="es-E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Evolutivo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278" name="Google Shape;1278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38</a:t>
            </a:fld>
            <a:endParaRPr/>
          </a:p>
        </p:txBody>
      </p:sp>
      <p:sp>
        <p:nvSpPr>
          <p:cNvPr id="1279" name="Google Shape;1279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1280" name="Google Shape;1280;p4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dirty="0">
                <a:solidFill>
                  <a:schemeClr val="dk1"/>
                </a:solidFill>
              </a:rPr>
              <a:t>Libros Utilizados en la Teoría </a:t>
            </a:r>
            <a:endParaRPr dirty="0"/>
          </a:p>
          <a:p>
            <a:pPr marL="260604" lvl="1" indent="-257175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>
                <a:solidFill>
                  <a:schemeClr val="dk1"/>
                </a:solidFill>
              </a:rPr>
              <a:t>Pressman, Capítulo 2, Ingeniería de Software Un enfoque práctico, Mc Graw Hill 2010 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endParaRPr sz="2000" dirty="0">
              <a:solidFill>
                <a:schemeClr val="dk1"/>
              </a:solidFill>
            </a:endParaRPr>
          </a:p>
          <a:p>
            <a:pPr marL="68580" lvl="0" indent="-1524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dirty="0">
                <a:solidFill>
                  <a:schemeClr val="dk1"/>
                </a:solidFill>
              </a:rPr>
              <a:t>Artículo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Char char=" "/>
            </a:pPr>
            <a:r>
              <a:rPr lang="es-ES" sz="2000" dirty="0">
                <a:solidFill>
                  <a:schemeClr val="dk1"/>
                </a:solidFill>
              </a:rPr>
              <a:t>Alan Davis et </a:t>
            </a:r>
            <a:r>
              <a:rPr lang="es-ES" sz="2000" dirty="0" err="1">
                <a:solidFill>
                  <a:schemeClr val="dk1"/>
                </a:solidFill>
              </a:rPr>
              <a:t>all</a:t>
            </a:r>
            <a:r>
              <a:rPr lang="es-ES" sz="2000" dirty="0">
                <a:solidFill>
                  <a:schemeClr val="dk1"/>
                </a:solidFill>
              </a:rPr>
              <a:t>, “A </a:t>
            </a:r>
            <a:r>
              <a:rPr lang="es-ES" sz="2000" dirty="0" err="1">
                <a:solidFill>
                  <a:schemeClr val="dk1"/>
                </a:solidFill>
              </a:rPr>
              <a:t>strategy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for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comparing</a:t>
            </a:r>
            <a:r>
              <a:rPr lang="es-ES" sz="2000" dirty="0">
                <a:solidFill>
                  <a:schemeClr val="dk1"/>
                </a:solidFill>
              </a:rPr>
              <a:t> alternative software </a:t>
            </a:r>
            <a:r>
              <a:rPr lang="es-ES" sz="2000" dirty="0" err="1">
                <a:solidFill>
                  <a:schemeClr val="dk1"/>
                </a:solidFill>
              </a:rPr>
              <a:t>development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life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cycle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models</a:t>
            </a:r>
            <a:r>
              <a:rPr lang="es-ES" sz="2000" dirty="0">
                <a:solidFill>
                  <a:schemeClr val="dk1"/>
                </a:solidFill>
              </a:rPr>
              <a:t>”, IEEE</a:t>
            </a:r>
            <a:endParaRPr sz="2000" dirty="0">
              <a:solidFill>
                <a:schemeClr val="dk1"/>
              </a:solidFill>
            </a:endParaRPr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281" name="Google Shape;1281;p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"/>
          <p:cNvSpPr txBox="1">
            <a:spLocks noGrp="1"/>
          </p:cNvSpPr>
          <p:nvPr>
            <p:ph type="title"/>
          </p:nvPr>
        </p:nvSpPr>
        <p:spPr>
          <a:xfrm>
            <a:off x="709650" y="289046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4400" dirty="0"/>
              <a:t/>
            </a:r>
            <a:br>
              <a:rPr lang="es-ES" sz="4400" dirty="0"/>
            </a:br>
            <a:r>
              <a:rPr lang="es-ES" sz="4400" dirty="0"/>
              <a:t>Análisis Estructurado</a:t>
            </a:r>
            <a:endParaRPr sz="4400" dirty="0"/>
          </a:p>
        </p:txBody>
      </p:sp>
      <p:sp>
        <p:nvSpPr>
          <p:cNvPr id="792" name="Google Shape;79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35696041-20FA-CC67-B02E-1B1EE1C8F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91" name="Google Shape;79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801" name="Google Shape;801;p4"/>
          <p:cNvSpPr/>
          <p:nvPr/>
        </p:nvSpPr>
        <p:spPr>
          <a:xfrm>
            <a:off x="665327" y="2213240"/>
            <a:ext cx="10675963" cy="395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técnica de </a:t>
            </a: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</a:t>
            </a: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estructurado permite lograr una representación gráfica que permite lograr una comprensión mas profunda del sistema a construir y comunicar a los usuarios lo  comprendido.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notación no especifica aspectos físicos de implementación.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 </a:t>
            </a: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énfasis en el procesamiento o la transformación de datos conforme estos pasan por distintos </a:t>
            </a: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procesos.</a:t>
            </a:r>
            <a:endParaRPr lang="es-ES" sz="3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Arial" panose="020B0604020202020204" pitchFamily="34" charset="0"/>
              <a:buChar char="•"/>
            </a:pPr>
            <a:endParaRPr sz="3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4400" dirty="0"/>
              <a:t>Análisis estructurado – Modelado </a:t>
            </a:r>
            <a:r>
              <a:rPr lang="es-ES" sz="4400" dirty="0" smtClean="0"/>
              <a:t>funcional </a:t>
            </a:r>
            <a:r>
              <a:rPr lang="es-ES" sz="4400" dirty="0"/>
              <a:t>y </a:t>
            </a:r>
            <a:r>
              <a:rPr lang="es-ES" sz="4400" dirty="0" smtClean="0"/>
              <a:t>flujo </a:t>
            </a:r>
            <a:r>
              <a:rPr lang="es-ES" sz="4400" dirty="0"/>
              <a:t>de la información</a:t>
            </a:r>
            <a:endParaRPr sz="4400" dirty="0"/>
          </a:p>
        </p:txBody>
      </p:sp>
      <p:sp>
        <p:nvSpPr>
          <p:cNvPr id="812" name="Google Shape;812;p5"/>
          <p:cNvSpPr txBox="1">
            <a:spLocks noGrp="1"/>
          </p:cNvSpPr>
          <p:nvPr>
            <p:ph type="ftr" idx="11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813" name="Google Shape;813;p5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811" name="Google Shape;811;p5"/>
          <p:cNvSpPr txBox="1">
            <a:spLocks noGrp="1"/>
          </p:cNvSpPr>
          <p:nvPr>
            <p:ph type="body" idx="1"/>
          </p:nvPr>
        </p:nvSpPr>
        <p:spPr>
          <a:xfrm>
            <a:off x="965109" y="1737405"/>
            <a:ext cx="103898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s-ES" sz="2800" dirty="0">
                <a:solidFill>
                  <a:schemeClr val="dk1"/>
                </a:solidFill>
              </a:rPr>
              <a:t>Modelado de funciones del sistema</a:t>
            </a:r>
            <a:endParaRPr sz="24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s-ES" sz="2800" b="1" dirty="0">
                <a:solidFill>
                  <a:schemeClr val="dk1"/>
                </a:solidFill>
              </a:rPr>
              <a:t>Diagrama de Flujo de Datos (DFD)</a:t>
            </a:r>
            <a:endParaRPr sz="20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400"/>
            </a:pPr>
            <a:r>
              <a:rPr lang="es-ES" sz="2800" dirty="0">
                <a:solidFill>
                  <a:schemeClr val="dk1"/>
                </a:solidFill>
              </a:rPr>
              <a:t>Es una herramienta que permite visualizar un sistema como una red de procesos funcionales, conectados entre sí por “conductos” y almacenamientos de datos.</a:t>
            </a:r>
            <a:endParaRPr sz="16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400"/>
            </a:pPr>
            <a:r>
              <a:rPr lang="es-ES" sz="2800" i="0" dirty="0" smtClean="0">
                <a:solidFill>
                  <a:schemeClr val="dk1"/>
                </a:solidFill>
              </a:rPr>
              <a:t>Representa </a:t>
            </a:r>
            <a:r>
              <a:rPr lang="es-ES" sz="2800" i="0" dirty="0">
                <a:solidFill>
                  <a:schemeClr val="dk1"/>
                </a:solidFill>
              </a:rPr>
              <a:t>la transformación de entradas a salidas y es también llamado diagrama de burbujas</a:t>
            </a:r>
            <a:r>
              <a:rPr lang="es-ES" sz="2800" i="0" dirty="0" smtClean="0">
                <a:solidFill>
                  <a:schemeClr val="dk1"/>
                </a:solidFill>
              </a:rPr>
              <a:t>.</a:t>
            </a:r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400"/>
            </a:pPr>
            <a:r>
              <a:rPr lang="es-ES" sz="2800" i="0" dirty="0" smtClean="0">
                <a:solidFill>
                  <a:schemeClr val="dk1"/>
                </a:solidFill>
              </a:rPr>
              <a:t>Es </a:t>
            </a:r>
            <a:r>
              <a:rPr lang="es-ES" sz="2800" i="0" dirty="0">
                <a:solidFill>
                  <a:schemeClr val="dk1"/>
                </a:solidFill>
              </a:rPr>
              <a:t>una herramienta comúnmente utilizada por sistemas operacionales en los cuales </a:t>
            </a:r>
            <a:r>
              <a:rPr lang="es-ES" sz="2800" dirty="0">
                <a:solidFill>
                  <a:schemeClr val="dk1"/>
                </a:solidFill>
              </a:rPr>
              <a:t>las funciones del sistema son de gran importancia y son más complejas que los datos que éste maneja</a:t>
            </a:r>
            <a:r>
              <a:rPr lang="es-ES" sz="2800" dirty="0" smtClean="0">
                <a:solidFill>
                  <a:schemeClr val="dk1"/>
                </a:solidFill>
              </a:rPr>
              <a:t>.</a:t>
            </a:r>
            <a:endParaRPr sz="2800" i="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Análisis estructurado – Modelado Funcional y Flujo de la información</a:t>
            </a:r>
            <a:endParaRPr/>
          </a:p>
        </p:txBody>
      </p:sp>
      <p:sp>
        <p:nvSpPr>
          <p:cNvPr id="820" name="Google Shape;820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821" name="Google Shape;821;p6"/>
          <p:cNvSpPr txBox="1">
            <a:spLocks noGrp="1"/>
          </p:cNvSpPr>
          <p:nvPr>
            <p:ph type="body" idx="2"/>
          </p:nvPr>
        </p:nvSpPr>
        <p:spPr>
          <a:xfrm>
            <a:off x="859888" y="2024277"/>
            <a:ext cx="6499274" cy="424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Se utiliza un rectángulo para representar una </a:t>
            </a:r>
            <a:r>
              <a:rPr lang="es-ES" sz="2000" b="1" i="1" dirty="0"/>
              <a:t>entidad externa</a:t>
            </a:r>
            <a:r>
              <a:rPr lang="es-ES" sz="2000" i="1" dirty="0"/>
              <a:t>, </a:t>
            </a:r>
            <a:r>
              <a:rPr lang="es-ES" sz="2000" dirty="0"/>
              <a:t>esto es, un elemento del sistema (por ejemplo, un elemento hardware, una persona, otro programa) u otro sistema que produce información para ser transformada por el software, o recibe información producida por el software.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 círculo (también llamado burbuja)  representa un</a:t>
            </a:r>
            <a:r>
              <a:rPr lang="es-ES" sz="2000" b="1" i="1" dirty="0"/>
              <a:t> proceso </a:t>
            </a:r>
            <a:r>
              <a:rPr lang="es-ES" sz="2000" dirty="0"/>
              <a:t>o </a:t>
            </a:r>
            <a:r>
              <a:rPr lang="es-ES" sz="2000" i="1" dirty="0"/>
              <a:t>transformación </a:t>
            </a:r>
            <a:r>
              <a:rPr lang="es-ES" sz="2000" dirty="0"/>
              <a:t>que es aplicado a los datos (o al control) y los modifica.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Una flecha representa uno o más </a:t>
            </a:r>
            <a:r>
              <a:rPr lang="es-ES" sz="2000" b="1" i="1" dirty="0"/>
              <a:t>elementos de datos </a:t>
            </a:r>
            <a:r>
              <a:rPr lang="es-ES" sz="2000" dirty="0"/>
              <a:t>(objetos de dato).</a:t>
            </a:r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dirty="0"/>
              <a:t>Un rectángulo abierto (lado izquierdo y derecho) que representa un </a:t>
            </a:r>
            <a:r>
              <a:rPr lang="es-ES" b="1" dirty="0"/>
              <a:t>almacén de datos</a:t>
            </a:r>
            <a:endParaRPr b="1" dirty="0"/>
          </a:p>
        </p:txBody>
      </p:sp>
      <p:sp>
        <p:nvSpPr>
          <p:cNvPr id="822" name="Google Shape;822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C3BC6707-26B0-21DF-51E8-BC16BCB726F1}"/>
              </a:ext>
            </a:extLst>
          </p:cNvPr>
          <p:cNvSpPr/>
          <p:nvPr/>
        </p:nvSpPr>
        <p:spPr>
          <a:xfrm>
            <a:off x="8232285" y="2030098"/>
            <a:ext cx="1555816" cy="57173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6D2B5503-8E53-0BF7-18B6-47FDC7B89AD3}"/>
              </a:ext>
            </a:extLst>
          </p:cNvPr>
          <p:cNvSpPr/>
          <p:nvPr/>
        </p:nvSpPr>
        <p:spPr>
          <a:xfrm>
            <a:off x="8232286" y="3154795"/>
            <a:ext cx="1555815" cy="788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nuevo 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="" xmlns:a16="http://schemas.microsoft.com/office/drawing/2014/main" id="{99C213AA-7829-BDB8-E9C9-A8B97FC3DC17}"/>
              </a:ext>
            </a:extLst>
          </p:cNvPr>
          <p:cNvCxnSpPr>
            <a:cxnSpLocks/>
          </p:cNvCxnSpPr>
          <p:nvPr/>
        </p:nvCxnSpPr>
        <p:spPr>
          <a:xfrm>
            <a:off x="8111374" y="4546813"/>
            <a:ext cx="21664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FD958D98-ED20-3AC3-A131-8BF2AFFEE610}"/>
              </a:ext>
            </a:extLst>
          </p:cNvPr>
          <p:cNvCxnSpPr>
            <a:cxnSpLocks/>
          </p:cNvCxnSpPr>
          <p:nvPr/>
        </p:nvCxnSpPr>
        <p:spPr>
          <a:xfrm>
            <a:off x="8125234" y="5180077"/>
            <a:ext cx="20455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2C7D873E-5E21-FD98-7EEE-DE89B513D43A}"/>
              </a:ext>
            </a:extLst>
          </p:cNvPr>
          <p:cNvCxnSpPr>
            <a:cxnSpLocks/>
          </p:cNvCxnSpPr>
          <p:nvPr/>
        </p:nvCxnSpPr>
        <p:spPr>
          <a:xfrm>
            <a:off x="8125234" y="5531769"/>
            <a:ext cx="20455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574B8DC-E560-9729-A9EC-033FBECF6347}"/>
              </a:ext>
            </a:extLst>
          </p:cNvPr>
          <p:cNvSpPr txBox="1"/>
          <p:nvPr/>
        </p:nvSpPr>
        <p:spPr>
          <a:xfrm>
            <a:off x="8594053" y="51813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92C415-343D-4C2C-A8C9-0C09B8808D29}"/>
              </a:ext>
            </a:extLst>
          </p:cNvPr>
          <p:cNvSpPr txBox="1"/>
          <p:nvPr/>
        </p:nvSpPr>
        <p:spPr>
          <a:xfrm>
            <a:off x="8232285" y="429462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Nuevo Cliente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7719139C-1E1C-1AF5-E2E5-A5C81FAC9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600" y="2600908"/>
            <a:ext cx="69056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 – Modelado </a:t>
            </a:r>
            <a:r>
              <a:rPr lang="es-ES" sz="4400" dirty="0" smtClean="0"/>
              <a:t>funcional </a:t>
            </a:r>
            <a:r>
              <a:rPr lang="es-ES" sz="4400" dirty="0"/>
              <a:t>y </a:t>
            </a:r>
            <a:r>
              <a:rPr lang="es-ES" sz="4400" dirty="0" smtClean="0"/>
              <a:t>flujo </a:t>
            </a:r>
            <a:r>
              <a:rPr lang="es-ES" sz="4400" dirty="0"/>
              <a:t>de la información</a:t>
            </a:r>
            <a:endParaRPr sz="4400" dirty="0"/>
          </a:p>
        </p:txBody>
      </p:sp>
      <p:sp>
        <p:nvSpPr>
          <p:cNvPr id="830" name="Google Shape;830;p7"/>
          <p:cNvSpPr txBox="1">
            <a:spLocks noGrp="1"/>
          </p:cNvSpPr>
          <p:nvPr>
            <p:ph type="ftr" idx="11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831" name="Google Shape;831;p7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cxnSp>
        <p:nvCxnSpPr>
          <p:cNvPr id="832" name="Google Shape;832;p7"/>
          <p:cNvCxnSpPr/>
          <p:nvPr/>
        </p:nvCxnSpPr>
        <p:spPr>
          <a:xfrm rot="10800000" flipH="1">
            <a:off x="6096000" y="2348880"/>
            <a:ext cx="576064" cy="936104"/>
          </a:xfrm>
          <a:prstGeom prst="straightConnector1">
            <a:avLst/>
          </a:prstGeom>
          <a:noFill/>
          <a:ln w="22225" cap="flat" cmpd="tri">
            <a:solidFill>
              <a:srgbClr val="00B0F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33" name="Google Shape;833;p7"/>
          <p:cNvSpPr txBox="1"/>
          <p:nvPr/>
        </p:nvSpPr>
        <p:spPr>
          <a:xfrm>
            <a:off x="6672064" y="2028127"/>
            <a:ext cx="1574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Flujos de datos</a:t>
            </a:r>
            <a:endParaRPr dirty="0"/>
          </a:p>
        </p:txBody>
      </p:sp>
      <p:sp>
        <p:nvSpPr>
          <p:cNvPr id="834" name="Google Shape;834;p7"/>
          <p:cNvSpPr txBox="1"/>
          <p:nvPr/>
        </p:nvSpPr>
        <p:spPr>
          <a:xfrm>
            <a:off x="10082010" y="2020234"/>
            <a:ext cx="1368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endParaRPr/>
          </a:p>
        </p:txBody>
      </p:sp>
      <p:sp>
        <p:nvSpPr>
          <p:cNvPr id="835" name="Google Shape;835;p7"/>
          <p:cNvSpPr txBox="1"/>
          <p:nvPr/>
        </p:nvSpPr>
        <p:spPr>
          <a:xfrm>
            <a:off x="830894" y="5949280"/>
            <a:ext cx="13195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Almacén</a:t>
            </a:r>
            <a:endParaRPr dirty="0"/>
          </a:p>
        </p:txBody>
      </p:sp>
      <p:sp>
        <p:nvSpPr>
          <p:cNvPr id="836" name="Google Shape;836;p7"/>
          <p:cNvSpPr txBox="1"/>
          <p:nvPr/>
        </p:nvSpPr>
        <p:spPr>
          <a:xfrm>
            <a:off x="500738" y="4612486"/>
            <a:ext cx="1994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 Externa</a:t>
            </a:r>
            <a:endParaRPr dirty="0"/>
          </a:p>
        </p:txBody>
      </p:sp>
      <p:sp>
        <p:nvSpPr>
          <p:cNvPr id="837" name="Google Shape;837;p7"/>
          <p:cNvSpPr/>
          <p:nvPr/>
        </p:nvSpPr>
        <p:spPr>
          <a:xfrm>
            <a:off x="2150421" y="2276872"/>
            <a:ext cx="1569315" cy="1800200"/>
          </a:xfrm>
          <a:prstGeom prst="wedgeEllipseCallout">
            <a:avLst>
              <a:gd name="adj1" fmla="val -79100"/>
              <a:gd name="adj2" fmla="val 76946"/>
            </a:avLst>
          </a:prstGeom>
          <a:noFill/>
          <a:ln w="22225" cap="flat" cmpd="tri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3087478" y="4271501"/>
            <a:ext cx="1569315" cy="1800200"/>
          </a:xfrm>
          <a:prstGeom prst="wedgeEllipseCallout">
            <a:avLst>
              <a:gd name="adj1" fmla="val -151801"/>
              <a:gd name="adj2" fmla="val 50384"/>
            </a:avLst>
          </a:prstGeom>
          <a:noFill/>
          <a:ln w="22225" cap="flat" cmpd="tri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6960096" y="2492896"/>
            <a:ext cx="1857347" cy="1368152"/>
          </a:xfrm>
          <a:prstGeom prst="wedgeEllipseCallout">
            <a:avLst>
              <a:gd name="adj1" fmla="val 124669"/>
              <a:gd name="adj2" fmla="val -61139"/>
            </a:avLst>
          </a:prstGeom>
          <a:noFill/>
          <a:ln w="34925" cap="flat" cmpd="tri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"/>
          <p:cNvSpPr txBox="1">
            <a:spLocks noGrp="1"/>
          </p:cNvSpPr>
          <p:nvPr>
            <p:ph type="title"/>
          </p:nvPr>
        </p:nvSpPr>
        <p:spPr>
          <a:xfrm>
            <a:off x="932883" y="598213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Desarrollo de </a:t>
            </a:r>
            <a:r>
              <a:rPr lang="es-ES" sz="4400" dirty="0" err="1"/>
              <a:t>DFDs</a:t>
            </a:r>
            <a:endParaRPr sz="4400" dirty="0"/>
          </a:p>
        </p:txBody>
      </p:sp>
      <p:sp>
        <p:nvSpPr>
          <p:cNvPr id="859" name="Google Shape;8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0B8E4B55-7BB6-B12A-9C9A-AEAE8C1E4B6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55386" y="1727713"/>
            <a:ext cx="9793200" cy="4478700"/>
          </a:xfrm>
        </p:spPr>
        <p:txBody>
          <a:bodyPr/>
          <a:lstStyle/>
          <a:p>
            <a:pPr marL="101600" indent="0">
              <a:buNone/>
            </a:pPr>
            <a:r>
              <a:rPr lang="es-ES" dirty="0"/>
              <a:t>Se debe visualizar desde una perspectiva jerárquica de arriba hacia abajo.</a:t>
            </a:r>
          </a:p>
          <a:p>
            <a:pPr marL="101600" indent="0">
              <a:buNone/>
            </a:pPr>
            <a:r>
              <a:rPr lang="es-ES" dirty="0"/>
              <a:t>Pasos :</a:t>
            </a:r>
          </a:p>
          <a:p>
            <a:pPr marL="558800" indent="-457200">
              <a:buFont typeface="+mj-lt"/>
              <a:buAutoNum type="arabicPeriod"/>
            </a:pPr>
            <a:r>
              <a:rPr lang="es-ES" dirty="0"/>
              <a:t>Redactar la lista de actividades de la organización para determinar:</a:t>
            </a:r>
          </a:p>
          <a:p>
            <a:pPr marL="1016000" lvl="1" indent="-457200"/>
            <a:r>
              <a:rPr lang="es-ES" dirty="0"/>
              <a:t>Entidades externas</a:t>
            </a:r>
          </a:p>
          <a:p>
            <a:pPr marL="1016000" lvl="1" indent="-457200"/>
            <a:r>
              <a:rPr lang="es-ES" dirty="0"/>
              <a:t>Flujos de datos</a:t>
            </a:r>
          </a:p>
          <a:p>
            <a:pPr marL="1016000" lvl="1" indent="-457200"/>
            <a:r>
              <a:rPr lang="es-ES" dirty="0"/>
              <a:t>Procesos</a:t>
            </a:r>
          </a:p>
          <a:p>
            <a:pPr marL="1016000" lvl="1" indent="-457200"/>
            <a:r>
              <a:rPr lang="es-ES" dirty="0"/>
              <a:t>Almacenes de datos</a:t>
            </a:r>
          </a:p>
          <a:p>
            <a:pPr marL="558800" indent="-457200">
              <a:buFont typeface="+mj-lt"/>
              <a:buAutoNum type="arabicPeriod"/>
            </a:pPr>
            <a:r>
              <a:rPr lang="es-ES" dirty="0"/>
              <a:t>Crear un diagrama de contexto que muestre las entidades externas y los flujos de datos desde y hacia el sistema.</a:t>
            </a:r>
          </a:p>
          <a:p>
            <a:pPr marL="558800" indent="-457200">
              <a:buFont typeface="+mj-lt"/>
              <a:buAutoNum type="arabicPeriod"/>
            </a:pPr>
            <a:r>
              <a:rPr lang="es-ES" dirty="0"/>
              <a:t>Dibujar el Diagrama 0 (siguiente nivel), con procesos generales y los almacenes correspondientes</a:t>
            </a:r>
          </a:p>
          <a:p>
            <a:pPr marL="558800" indent="-457200">
              <a:buFont typeface="+mj-lt"/>
              <a:buAutoNum type="arabicPeriod"/>
            </a:pPr>
            <a:r>
              <a:rPr lang="es-ES" dirty="0"/>
              <a:t>Dibujar un diagrama hijo por cada uno de los procesos del Diagrama 0</a:t>
            </a:r>
            <a:endParaRPr lang="es-AR" dirty="0"/>
          </a:p>
        </p:txBody>
      </p:sp>
      <p:sp>
        <p:nvSpPr>
          <p:cNvPr id="858" name="Google Shape;858;p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E0B4E23E-66C5-14B0-9215-B8BB0EA0F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Diagrama de </a:t>
            </a:r>
            <a:r>
              <a:rPr lang="es-ES" sz="4400" dirty="0" smtClean="0"/>
              <a:t>contexto</a:t>
            </a:r>
            <a:endParaRPr sz="4400" dirty="0"/>
          </a:p>
        </p:txBody>
      </p:sp>
      <p:sp>
        <p:nvSpPr>
          <p:cNvPr id="866" name="Google Shape;866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C60D0FFC-376C-BCFE-75F1-EF9526F5D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04162A5-D1B4-6083-9D36-ADCD5683BF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23882" y="2494582"/>
            <a:ext cx="4051497" cy="226029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dirty="0"/>
              <a:t>Se muestra un panorama global que muestre las entradas básicas y las salidas</a:t>
            </a:r>
          </a:p>
          <a:p>
            <a:pPr marL="101600" indent="0" algn="just">
              <a:buNone/>
            </a:pPr>
            <a:r>
              <a:rPr lang="es-ES" dirty="0"/>
              <a:t>Es el nivel </a:t>
            </a:r>
            <a:r>
              <a:rPr lang="es-ES" dirty="0" smtClean="0"/>
              <a:t>más </a:t>
            </a:r>
            <a:r>
              <a:rPr lang="es-ES" dirty="0"/>
              <a:t>alto en un </a:t>
            </a:r>
            <a:r>
              <a:rPr lang="es-ES" dirty="0" smtClean="0"/>
              <a:t>DFD y </a:t>
            </a:r>
            <a:r>
              <a:rPr lang="es-ES" dirty="0"/>
              <a:t>contiene un solo proceso que representa a todo el sistema </a:t>
            </a:r>
            <a:endParaRPr lang="es-AR" dirty="0"/>
          </a:p>
        </p:txBody>
      </p:sp>
      <p:sp>
        <p:nvSpPr>
          <p:cNvPr id="865" name="Google Shape;865;p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2022</a:t>
            </a:r>
            <a:endParaRPr/>
          </a:p>
        </p:txBody>
      </p:sp>
      <p:sp>
        <p:nvSpPr>
          <p:cNvPr id="869" name="Google Shape;869;p10"/>
          <p:cNvSpPr txBox="1"/>
          <p:nvPr/>
        </p:nvSpPr>
        <p:spPr>
          <a:xfrm>
            <a:off x="6472876" y="2452250"/>
            <a:ext cx="15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E2718C8-6DE8-0A3F-DB32-4011D283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21" y="2091104"/>
            <a:ext cx="5495925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Retrospección">
  <a:themeElements>
    <a:clrScheme name="Personalizado 1">
      <a:dk1>
        <a:srgbClr val="0C0C0C"/>
      </a:dk1>
      <a:lt1>
        <a:srgbClr val="FFFFFF"/>
      </a:lt1>
      <a:dk2>
        <a:srgbClr val="3F3F3F"/>
      </a:dk2>
      <a:lt2>
        <a:srgbClr val="E4E9EF"/>
      </a:lt2>
      <a:accent1>
        <a:srgbClr val="54747B"/>
      </a:accent1>
      <a:accent2>
        <a:srgbClr val="8D1532"/>
      </a:accent2>
      <a:accent3>
        <a:srgbClr val="ADD6FF"/>
      </a:accent3>
      <a:accent4>
        <a:srgbClr val="846648"/>
      </a:accent4>
      <a:accent5>
        <a:srgbClr val="AAD957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G I 2022 Clase 3 Requerimientos II-CU" id="{80EA9F4A-32E0-41C2-8E1F-138AC85E4AD0}" vid="{4D10B8EB-A489-4EA0-A0C0-B053C11A96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2286</Words>
  <Application>Microsoft Office PowerPoint</Application>
  <PresentationFormat>Personalizado</PresentationFormat>
  <Paragraphs>391</Paragraphs>
  <Slides>38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2_Retrospección</vt:lpstr>
      <vt:lpstr>Ingeniería de Software I </vt:lpstr>
      <vt:lpstr>Técnicas de Especificación de Requerimientos</vt:lpstr>
      <vt:lpstr>Análisis estructurado</vt:lpstr>
      <vt:lpstr> Análisis Estructurado</vt:lpstr>
      <vt:lpstr>Análisis estructurado – Modelado funcional y flujo de la información</vt:lpstr>
      <vt:lpstr>Análisis estructurado – Modelado Funcional y Flujo de la información</vt:lpstr>
      <vt:lpstr>Análisis estructurado – Modelado funcional y flujo de la información</vt:lpstr>
      <vt:lpstr>Desarrollo de DFDs</vt:lpstr>
      <vt:lpstr>Diagrama de contexto</vt:lpstr>
      <vt:lpstr>Nivel 0</vt:lpstr>
      <vt:lpstr>Nivelación de un DFD</vt:lpstr>
      <vt:lpstr>Modelos de Proceso</vt:lpstr>
      <vt:lpstr>Proceso</vt:lpstr>
      <vt:lpstr>¿Qué es un proceso de software?</vt:lpstr>
      <vt:lpstr>¿Qué es un modelo de proceso de software?</vt:lpstr>
      <vt:lpstr>Modelos de Proceso</vt:lpstr>
      <vt:lpstr>Modelos de Proceso</vt:lpstr>
      <vt:lpstr>Modelos de Proceso</vt:lpstr>
      <vt:lpstr>Modelos de Proceso</vt:lpstr>
      <vt:lpstr>Modelo en cascada</vt:lpstr>
      <vt:lpstr>Modelo de la realidad en comparación con cascada</vt:lpstr>
      <vt:lpstr>Modelo en cascada</vt:lpstr>
      <vt:lpstr>Modelo en cascada con prototipo</vt:lpstr>
      <vt:lpstr>Modelo en V</vt:lpstr>
      <vt:lpstr>Modelo de prototipos</vt:lpstr>
      <vt:lpstr>Modelo de prototipos</vt:lpstr>
      <vt:lpstr>Modelo de prototipos</vt:lpstr>
      <vt:lpstr>Modelo de prototipos</vt:lpstr>
      <vt:lpstr>Modelo de prototipos</vt:lpstr>
      <vt:lpstr>Modelo de desarrollo por fases</vt:lpstr>
      <vt:lpstr>Modelo de desarrollo por fases</vt:lpstr>
      <vt:lpstr>Modelos de desarrollo por fases</vt:lpstr>
      <vt:lpstr>Modelo en espiral (Boehm)</vt:lpstr>
      <vt:lpstr>Modelos de proceso – Análisis comparativo (Davis)</vt:lpstr>
      <vt:lpstr>Modelos de Proceso-Análisis comparativo (Davis)</vt:lpstr>
      <vt:lpstr>Modelos de Proceso</vt:lpstr>
      <vt:lpstr>Modelos de Proceso – Análisis comparativo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</dc:title>
  <dc:creator>Ariel</dc:creator>
  <cp:lastModifiedBy>Profesor</cp:lastModifiedBy>
  <cp:revision>11</cp:revision>
  <dcterms:created xsi:type="dcterms:W3CDTF">2011-08-01T13:16:26Z</dcterms:created>
  <dcterms:modified xsi:type="dcterms:W3CDTF">2022-09-28T14:30:16Z</dcterms:modified>
</cp:coreProperties>
</file>