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271" r:id="rId2"/>
    <p:sldId id="258" r:id="rId3"/>
    <p:sldId id="261" r:id="rId4"/>
    <p:sldId id="264" r:id="rId5"/>
    <p:sldId id="260" r:id="rId6"/>
    <p:sldId id="262" r:id="rId7"/>
    <p:sldId id="263" r:id="rId8"/>
    <p:sldId id="266" r:id="rId9"/>
    <p:sldId id="273" r:id="rId10"/>
    <p:sldId id="274" r:id="rId11"/>
    <p:sldId id="267" r:id="rId12"/>
    <p:sldId id="259" r:id="rId13"/>
    <p:sldId id="268" r:id="rId14"/>
    <p:sldId id="269" r:id="rId15"/>
    <p:sldId id="272" r:id="rId16"/>
    <p:sldId id="275" r:id="rId17"/>
    <p:sldId id="256" r:id="rId18"/>
    <p:sldId id="276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3A6D9407-53F6-413B-AACB-4E13D3EAEA8E}">
          <p14:sldIdLst>
            <p14:sldId id="271"/>
            <p14:sldId id="258"/>
            <p14:sldId id="261"/>
            <p14:sldId id="264"/>
            <p14:sldId id="260"/>
            <p14:sldId id="262"/>
            <p14:sldId id="263"/>
            <p14:sldId id="266"/>
            <p14:sldId id="273"/>
            <p14:sldId id="274"/>
            <p14:sldId id="267"/>
            <p14:sldId id="259"/>
            <p14:sldId id="268"/>
            <p14:sldId id="269"/>
            <p14:sldId id="272"/>
            <p14:sldId id="275"/>
            <p14:sldId id="256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'Javier Rg" initials="'R" lastIdx="5" clrIdx="0">
    <p:extLst>
      <p:ext uri="{19B8F6BF-5375-455C-9EA6-DF929625EA0E}">
        <p15:presenceInfo xmlns:p15="http://schemas.microsoft.com/office/powerpoint/2012/main" userId="0ba4843d26b93f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2F6E8"/>
    <a:srgbClr val="E3E4E3"/>
    <a:srgbClr val="E7E6DD"/>
    <a:srgbClr val="E5E4DB"/>
    <a:srgbClr val="AFEAFF"/>
    <a:srgbClr val="DDDDDD"/>
    <a:srgbClr val="EAE9E2"/>
    <a:srgbClr val="E2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3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E8D71-D7C1-470D-9352-EE8E95082017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59AB-943F-4322-A41F-BEA0D84E69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08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59AB-943F-4322-A41F-BEA0D84E6971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91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59AB-943F-4322-A41F-BEA0D84E6971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99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3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02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66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3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1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70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7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6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5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75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9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5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4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39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6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82A0-9188-42E8-8033-11089FAE6685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2C90FF-D028-4E10-9F9C-89128B8D7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29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slide" Target="slide13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7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8014" y="138376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latin typeface="AR CENA" panose="02000000000000000000" pitchFamily="2" charset="0"/>
                <a:cs typeface="Andalus" panose="02020603050405020304" pitchFamily="18" charset="-78"/>
              </a:rPr>
              <a:t>Interfaz Gráfica Del Sistema</a:t>
            </a:r>
            <a:endParaRPr lang="es-MX" sz="8000" dirty="0">
              <a:latin typeface="AR CENA" panose="02000000000000000000" pitchFamily="2" charset="0"/>
              <a:cs typeface="Andalus" panose="02020603050405020304" pitchFamily="18" charset="-7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85" y="4197256"/>
            <a:ext cx="4621169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9216" y="262626"/>
            <a:ext cx="8686800" cy="5936400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380673" y="339093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Nuevo Contacto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9236576" y="353584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2589306" y="1914229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Nombre</a:t>
            </a:r>
            <a:endParaRPr lang="es-MX" sz="1400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2589306" y="2452704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Teléfono</a:t>
            </a:r>
            <a:endParaRPr lang="es-MX" sz="1400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670545" y="3032559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Celular</a:t>
            </a:r>
            <a:endParaRPr lang="es-MX" sz="1400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2762684" y="3515894"/>
            <a:ext cx="219526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E-mail</a:t>
            </a:r>
            <a:endParaRPr lang="es-MX" sz="140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2762684" y="4012895"/>
            <a:ext cx="219526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Notas</a:t>
            </a:r>
            <a:endParaRPr lang="es-MX" sz="1400" dirty="0"/>
          </a:p>
        </p:txBody>
      </p:sp>
      <p:sp>
        <p:nvSpPr>
          <p:cNvPr id="19" name="Rectángulo 18"/>
          <p:cNvSpPr/>
          <p:nvPr/>
        </p:nvSpPr>
        <p:spPr>
          <a:xfrm>
            <a:off x="3532895" y="4135582"/>
            <a:ext cx="6087623" cy="125820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3532897" y="3046645"/>
            <a:ext cx="6087621" cy="3672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ubtítulo 2"/>
          <p:cNvSpPr txBox="1">
            <a:spLocks/>
          </p:cNvSpPr>
          <p:nvPr/>
        </p:nvSpPr>
        <p:spPr>
          <a:xfrm>
            <a:off x="5380673" y="5609169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Guardar</a:t>
            </a:r>
            <a:endParaRPr lang="es-MX" sz="1400" dirty="0"/>
          </a:p>
        </p:txBody>
      </p:sp>
      <p:sp>
        <p:nvSpPr>
          <p:cNvPr id="21" name="Llamada ovalada 20"/>
          <p:cNvSpPr/>
          <p:nvPr/>
        </p:nvSpPr>
        <p:spPr>
          <a:xfrm>
            <a:off x="7129290" y="5023422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guardar un nuevo contacto</a:t>
            </a:r>
            <a:endParaRPr lang="es-MX" sz="900" dirty="0"/>
          </a:p>
        </p:txBody>
      </p:sp>
      <p:sp>
        <p:nvSpPr>
          <p:cNvPr id="22" name="Rectángulo 21"/>
          <p:cNvSpPr/>
          <p:nvPr/>
        </p:nvSpPr>
        <p:spPr>
          <a:xfrm>
            <a:off x="3532895" y="3548085"/>
            <a:ext cx="6087621" cy="3672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3532895" y="2514386"/>
            <a:ext cx="6087621" cy="3672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3532895" y="1933080"/>
            <a:ext cx="6087621" cy="3672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262" y="81735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3398" y="241250"/>
            <a:ext cx="8686800" cy="5936400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92877" t="208" r="346" b="97676"/>
          <a:stretch/>
        </p:blipFill>
        <p:spPr bwMode="auto">
          <a:xfrm>
            <a:off x="10022618" y="2575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182613" y="186527"/>
            <a:ext cx="164836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Bienvenido Dr. </a:t>
            </a:r>
            <a:r>
              <a:rPr lang="es-MX" sz="1100" dirty="0" err="1" smtClean="0"/>
              <a:t>Telle</a:t>
            </a:r>
            <a:r>
              <a:rPr lang="es-MX" sz="1100" dirty="0" err="1"/>
              <a:t>z</a:t>
            </a:r>
            <a:endParaRPr lang="es-MX" sz="1100" dirty="0"/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13" y="2468330"/>
            <a:ext cx="1152000" cy="1152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n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13" y="4427841"/>
            <a:ext cx="1152000" cy="1152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Imagen 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42" y="2491477"/>
            <a:ext cx="1152664" cy="115266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Imagen 1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DDDDD">
                <a:tint val="45000"/>
                <a:satMod val="400000"/>
              </a:srgbClr>
            </a:duotone>
            <a:lum contras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42" y="4324821"/>
            <a:ext cx="1253845" cy="1253845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Llamada ovalada 11"/>
          <p:cNvSpPr/>
          <p:nvPr/>
        </p:nvSpPr>
        <p:spPr>
          <a:xfrm>
            <a:off x="3368923" y="2356146"/>
            <a:ext cx="1460656" cy="805237"/>
          </a:xfrm>
          <a:prstGeom prst="wedgeEllipseCallout">
            <a:avLst>
              <a:gd name="adj1" fmla="val 59491"/>
              <a:gd name="adj2" fmla="val 439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Agregar un nuevo Paciente</a:t>
            </a:r>
            <a:endParaRPr lang="es-MX" sz="900" dirty="0"/>
          </a:p>
        </p:txBody>
      </p:sp>
      <p:sp>
        <p:nvSpPr>
          <p:cNvPr id="13" name="Llamada ovalada 12"/>
          <p:cNvSpPr/>
          <p:nvPr/>
        </p:nvSpPr>
        <p:spPr>
          <a:xfrm>
            <a:off x="3263902" y="4419203"/>
            <a:ext cx="1460656" cy="805237"/>
          </a:xfrm>
          <a:prstGeom prst="wedgeEllipseCallout">
            <a:avLst>
              <a:gd name="adj1" fmla="val 72717"/>
              <a:gd name="adj2" fmla="val 39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Búsqueda de paciente </a:t>
            </a:r>
            <a:endParaRPr lang="es-MX" sz="900" dirty="0"/>
          </a:p>
        </p:txBody>
      </p:sp>
      <p:sp>
        <p:nvSpPr>
          <p:cNvPr id="14" name="Llamada ovalada 13"/>
          <p:cNvSpPr/>
          <p:nvPr/>
        </p:nvSpPr>
        <p:spPr>
          <a:xfrm>
            <a:off x="9583487" y="2297449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Reportes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9583487" y="4266949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Cerrar Sesión</a:t>
            </a:r>
            <a:endParaRPr lang="es-MX" sz="90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5030612" y="3328231"/>
            <a:ext cx="1252517" cy="3159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Nuevo Paciente</a:t>
            </a:r>
            <a:endParaRPr lang="es-MX" sz="1100" dirty="0"/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8545568" y="3351187"/>
            <a:ext cx="832471" cy="292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Reportes</a:t>
            </a:r>
            <a:endParaRPr lang="es-MX" sz="1100" dirty="0"/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179261" y="5275642"/>
            <a:ext cx="1003352" cy="3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err="1" smtClean="0"/>
              <a:t>Busqueda</a:t>
            </a:r>
            <a:endParaRPr lang="es-MX" sz="11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7703" y="484080"/>
            <a:ext cx="3094910" cy="12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37031" y="126398"/>
            <a:ext cx="10071075" cy="6523784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428666" y="126398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162738" y="90626"/>
            <a:ext cx="2376151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Registro de Pacientes</a:t>
            </a:r>
            <a:endParaRPr lang="es-MX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52" y="1066060"/>
            <a:ext cx="1475052" cy="1475052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5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</a:blip>
          <a:srcRect l="18751" t="23491" r="37141" b="43842"/>
          <a:stretch/>
        </p:blipFill>
        <p:spPr bwMode="auto">
          <a:xfrm>
            <a:off x="3574473" y="559984"/>
            <a:ext cx="7633854" cy="3100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858113" y="3492892"/>
            <a:ext cx="9655014" cy="2970946"/>
          </a:xfrm>
          <a:prstGeom prst="rect">
            <a:avLst/>
          </a:prstGeom>
          <a:ln>
            <a:solidFill>
              <a:srgbClr val="E5E4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886618" y="3322158"/>
            <a:ext cx="2376151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Datos específicos</a:t>
            </a:r>
            <a:endParaRPr lang="es-MX" sz="14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886618" y="474790"/>
            <a:ext cx="2376151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Datos Generales</a:t>
            </a:r>
            <a:endParaRPr lang="es-MX" sz="1400" dirty="0"/>
          </a:p>
        </p:txBody>
      </p:sp>
      <p:sp>
        <p:nvSpPr>
          <p:cNvPr id="11" name="Rectángulo 10"/>
          <p:cNvSpPr/>
          <p:nvPr/>
        </p:nvSpPr>
        <p:spPr>
          <a:xfrm>
            <a:off x="1998570" y="3740704"/>
            <a:ext cx="1930081" cy="277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orma en L 11"/>
          <p:cNvSpPr/>
          <p:nvPr/>
        </p:nvSpPr>
        <p:spPr>
          <a:xfrm rot="18543067">
            <a:off x="3702715" y="3786216"/>
            <a:ext cx="126823" cy="156779"/>
          </a:xfrm>
          <a:prstGeom prst="corner">
            <a:avLst>
              <a:gd name="adj1" fmla="val 50000"/>
              <a:gd name="adj2" fmla="val 374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Llamada ovalada 12"/>
          <p:cNvSpPr/>
          <p:nvPr/>
        </p:nvSpPr>
        <p:spPr>
          <a:xfrm>
            <a:off x="6427292" y="2687655"/>
            <a:ext cx="1460656" cy="805237"/>
          </a:xfrm>
          <a:prstGeom prst="wedgeEllipseCallout">
            <a:avLst>
              <a:gd name="adj1" fmla="val 67427"/>
              <a:gd name="adj2" fmla="val 119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guardar los datos del paciente</a:t>
            </a:r>
            <a:endParaRPr lang="es-MX" sz="900" dirty="0"/>
          </a:p>
        </p:txBody>
      </p:sp>
      <p:sp>
        <p:nvSpPr>
          <p:cNvPr id="14" name="Llamada ovalada 13"/>
          <p:cNvSpPr/>
          <p:nvPr/>
        </p:nvSpPr>
        <p:spPr>
          <a:xfrm>
            <a:off x="10977778" y="2285036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cancelar los datos escritos o modificados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467686" y="2437245"/>
            <a:ext cx="1460656" cy="1459291"/>
          </a:xfrm>
          <a:prstGeom prst="wedgeEllipseCallout">
            <a:avLst>
              <a:gd name="adj1" fmla="val 53319"/>
              <a:gd name="adj2" fmla="val 487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Combo Box que muestra las áreas y dependiendo de la elegida muestra el formulario a llenar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33862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3" y="59955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821198" y="585488"/>
            <a:ext cx="2376151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Búsqueda de Pacientes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6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128158" y="1206694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98" y="1206694"/>
            <a:ext cx="264160" cy="2641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59307" y="1913206"/>
            <a:ext cx="8299938" cy="452979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Llamada ovalada 8"/>
          <p:cNvSpPr/>
          <p:nvPr/>
        </p:nvSpPr>
        <p:spPr>
          <a:xfrm>
            <a:off x="1535422" y="370107"/>
            <a:ext cx="1460656" cy="805237"/>
          </a:xfrm>
          <a:prstGeom prst="wedgeEllipseCallout">
            <a:avLst>
              <a:gd name="adj1" fmla="val 52437"/>
              <a:gd name="adj2" fmla="val 503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Administracion</a:t>
            </a:r>
            <a:r>
              <a:rPr lang="es-MX" sz="900" dirty="0" smtClean="0"/>
              <a:t> de empleados</a:t>
            </a:r>
            <a:endParaRPr lang="es-MX" sz="900" dirty="0"/>
          </a:p>
        </p:txBody>
      </p:sp>
      <p:sp>
        <p:nvSpPr>
          <p:cNvPr id="10" name="Llamada ovalada 9"/>
          <p:cNvSpPr/>
          <p:nvPr/>
        </p:nvSpPr>
        <p:spPr>
          <a:xfrm>
            <a:off x="1205267" y="2079630"/>
            <a:ext cx="1460656" cy="805237"/>
          </a:xfrm>
          <a:prstGeom prst="wedgeEllipseCallout">
            <a:avLst>
              <a:gd name="adj1" fmla="val 59491"/>
              <a:gd name="adj2" fmla="val 487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Data </a:t>
            </a:r>
            <a:r>
              <a:rPr lang="es-MX" sz="900" dirty="0" err="1" smtClean="0"/>
              <a:t>Gridview</a:t>
            </a:r>
            <a:r>
              <a:rPr lang="es-MX" sz="900" dirty="0" smtClean="0"/>
              <a:t> que muestra los pacientes atendidos</a:t>
            </a:r>
            <a:endParaRPr lang="es-MX" sz="9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486" y="97648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083619" y="618977"/>
            <a:ext cx="1851314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Reportes Dr. </a:t>
            </a:r>
            <a:r>
              <a:rPr lang="es-MX" sz="1400" dirty="0" err="1" smtClean="0"/>
              <a:t>Tellez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128158" y="944966"/>
            <a:ext cx="3976027" cy="35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>
                <a:hlinkClick r:id="rId4" action="ppaction://hlinksldjump"/>
              </a:rPr>
              <a:t>Nuevo</a:t>
            </a:r>
            <a:r>
              <a:rPr lang="es-MX" sz="1400" dirty="0" smtClean="0"/>
              <a:t>	Editar	Eliminar	Marcados</a:t>
            </a:r>
            <a:endParaRPr lang="es-MX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98" y="1408405"/>
            <a:ext cx="264160" cy="2641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128158" y="1358459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2859307" y="1913206"/>
            <a:ext cx="8299938" cy="452979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Llamada ovalada 9"/>
          <p:cNvSpPr/>
          <p:nvPr/>
        </p:nvSpPr>
        <p:spPr>
          <a:xfrm>
            <a:off x="1935596" y="196570"/>
            <a:ext cx="1460656" cy="805237"/>
          </a:xfrm>
          <a:prstGeom prst="wedgeEllipseCallout">
            <a:avLst>
              <a:gd name="adj1" fmla="val 40093"/>
              <a:gd name="adj2" fmla="val 503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crear un nuevo Reporte</a:t>
            </a:r>
            <a:endParaRPr lang="es-MX" sz="900" dirty="0"/>
          </a:p>
        </p:txBody>
      </p:sp>
      <p:sp>
        <p:nvSpPr>
          <p:cNvPr id="11" name="Llamada ovalada 10"/>
          <p:cNvSpPr/>
          <p:nvPr/>
        </p:nvSpPr>
        <p:spPr>
          <a:xfrm>
            <a:off x="1205268" y="2195539"/>
            <a:ext cx="1460656" cy="805237"/>
          </a:xfrm>
          <a:prstGeom prst="wedgeEllipseCallout">
            <a:avLst>
              <a:gd name="adj1" fmla="val 63018"/>
              <a:gd name="adj2" fmla="val 407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Data </a:t>
            </a:r>
            <a:r>
              <a:rPr lang="es-MX" sz="900" dirty="0" err="1" smtClean="0"/>
              <a:t>GridView</a:t>
            </a:r>
            <a:r>
              <a:rPr lang="es-MX" sz="900" dirty="0" smtClean="0"/>
              <a:t> que muestra los reportes realizados por el Doctor.</a:t>
            </a:r>
            <a:endParaRPr lang="es-MX" sz="900" dirty="0"/>
          </a:p>
        </p:txBody>
      </p:sp>
      <p:sp>
        <p:nvSpPr>
          <p:cNvPr id="12" name="Llamada ovalada 11"/>
          <p:cNvSpPr/>
          <p:nvPr/>
        </p:nvSpPr>
        <p:spPr>
          <a:xfrm>
            <a:off x="4248923" y="5155"/>
            <a:ext cx="1460656" cy="805237"/>
          </a:xfrm>
          <a:prstGeom prst="wedgeEllipseCallout">
            <a:avLst>
              <a:gd name="adj1" fmla="val -33089"/>
              <a:gd name="adj2" fmla="val 663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editar un Reporte realizado por el doctor</a:t>
            </a:r>
            <a:endParaRPr lang="es-MX" sz="900" dirty="0"/>
          </a:p>
        </p:txBody>
      </p:sp>
      <p:sp>
        <p:nvSpPr>
          <p:cNvPr id="13" name="Llamada ovalada 12"/>
          <p:cNvSpPr/>
          <p:nvPr/>
        </p:nvSpPr>
        <p:spPr>
          <a:xfrm>
            <a:off x="7161055" y="290506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Boton</a:t>
            </a:r>
            <a:r>
              <a:rPr lang="es-MX" sz="900" dirty="0" smtClean="0"/>
              <a:t> para mostrar solo los reportes marcados por el doctor.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1248469" y="1021595"/>
            <a:ext cx="1460656" cy="805237"/>
          </a:xfrm>
          <a:prstGeom prst="wedgeEllipseCallout">
            <a:avLst>
              <a:gd name="adj1" fmla="val 75362"/>
              <a:gd name="adj2" fmla="val 2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Buscar un reporte.</a:t>
            </a:r>
            <a:endParaRPr lang="es-MX" sz="9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1486" y="97648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reporte.</a:t>
            </a:r>
          </a:p>
          <a:p>
            <a:pPr algn="ctr"/>
            <a:endParaRPr lang="es-MX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217262" y="668656"/>
            <a:ext cx="1584028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Nuevo Reporte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863998" y="2240060"/>
            <a:ext cx="8319817" cy="411853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972832" y="1242280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Guardar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3656012" y="1817342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863998" y="1823174"/>
            <a:ext cx="1584028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Asunto</a:t>
            </a:r>
            <a:endParaRPr lang="es-MX" sz="1400" dirty="0"/>
          </a:p>
        </p:txBody>
      </p:sp>
      <p:sp>
        <p:nvSpPr>
          <p:cNvPr id="10" name="Llamada ovalada 9"/>
          <p:cNvSpPr/>
          <p:nvPr/>
        </p:nvSpPr>
        <p:spPr>
          <a:xfrm>
            <a:off x="1248469" y="1021595"/>
            <a:ext cx="1460656" cy="805237"/>
          </a:xfrm>
          <a:prstGeom prst="wedgeEllipseCallout">
            <a:avLst>
              <a:gd name="adj1" fmla="val 75362"/>
              <a:gd name="adj2" fmla="val 2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guardar el nuevo reporte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6527084" y="989658"/>
            <a:ext cx="1460656" cy="805237"/>
          </a:xfrm>
          <a:prstGeom prst="wedgeEllipseCallout">
            <a:avLst>
              <a:gd name="adj1" fmla="val -55132"/>
              <a:gd name="adj2" fmla="val 503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la introducción del titulo del reporte</a:t>
            </a:r>
            <a:endParaRPr lang="es-MX" sz="900" dirty="0"/>
          </a:p>
        </p:txBody>
      </p:sp>
      <p:sp>
        <p:nvSpPr>
          <p:cNvPr id="16" name="Llamada ovalada 15"/>
          <p:cNvSpPr/>
          <p:nvPr/>
        </p:nvSpPr>
        <p:spPr>
          <a:xfrm>
            <a:off x="1106233" y="2500519"/>
            <a:ext cx="1460656" cy="805237"/>
          </a:xfrm>
          <a:prstGeom prst="wedgeEllipseCallout">
            <a:avLst>
              <a:gd name="adj1" fmla="val 75362"/>
              <a:gd name="adj2" fmla="val 2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desarrollar el cuerpo del reporte</a:t>
            </a:r>
            <a:endParaRPr lang="es-MX" sz="9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486" y="1043133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217262" y="668656"/>
            <a:ext cx="1584028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Editar Reporte</a:t>
            </a:r>
            <a:endParaRPr lang="es-MX" sz="1400" dirty="0"/>
          </a:p>
        </p:txBody>
      </p:sp>
      <p:pic>
        <p:nvPicPr>
          <p:cNvPr id="4" name="Imagen 3">
            <a:hlinkClick r:id="rId3" action="ppaction://hlinksldjump"/>
          </p:cNvPr>
          <p:cNvPicPr/>
          <p:nvPr/>
        </p:nvPicPr>
        <p:blipFill rotWithShape="1">
          <a:blip r:embed="rId4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863998" y="2240060"/>
            <a:ext cx="8319817" cy="411853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972832" y="1242280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Guardar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3656012" y="1817342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863998" y="1823174"/>
            <a:ext cx="1584028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Asunto</a:t>
            </a:r>
            <a:endParaRPr lang="es-MX" sz="1400" dirty="0"/>
          </a:p>
        </p:txBody>
      </p:sp>
      <p:sp>
        <p:nvSpPr>
          <p:cNvPr id="10" name="Llamada ovalada 9"/>
          <p:cNvSpPr/>
          <p:nvPr/>
        </p:nvSpPr>
        <p:spPr>
          <a:xfrm>
            <a:off x="1248469" y="1021595"/>
            <a:ext cx="1460656" cy="805237"/>
          </a:xfrm>
          <a:prstGeom prst="wedgeEllipseCallout">
            <a:avLst>
              <a:gd name="adj1" fmla="val 75362"/>
              <a:gd name="adj2" fmla="val 2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guardar el documento.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5563250" y="891323"/>
            <a:ext cx="1460656" cy="805237"/>
          </a:xfrm>
          <a:prstGeom prst="wedgeEllipseCallout">
            <a:avLst>
              <a:gd name="adj1" fmla="val 53319"/>
              <a:gd name="adj2" fmla="val 599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</a:t>
            </a:r>
            <a:r>
              <a:rPr lang="es-MX" sz="900" dirty="0" err="1" smtClean="0"/>
              <a:t>paraEditar</a:t>
            </a:r>
            <a:r>
              <a:rPr lang="es-MX" sz="900" dirty="0" smtClean="0"/>
              <a:t> el Titulo del reporte.</a:t>
            </a:r>
            <a:endParaRPr lang="es-MX" sz="900" dirty="0"/>
          </a:p>
        </p:txBody>
      </p:sp>
      <p:sp>
        <p:nvSpPr>
          <p:cNvPr id="16" name="Llamada ovalada 15"/>
          <p:cNvSpPr/>
          <p:nvPr/>
        </p:nvSpPr>
        <p:spPr>
          <a:xfrm>
            <a:off x="1106233" y="2552035"/>
            <a:ext cx="1460656" cy="805237"/>
          </a:xfrm>
          <a:prstGeom prst="wedgeEllipseCallout">
            <a:avLst>
              <a:gd name="adj1" fmla="val 75362"/>
              <a:gd name="adj2" fmla="val 2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editar el cuerpo del documento.</a:t>
            </a:r>
            <a:endParaRPr lang="es-MX" sz="9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486" y="97648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2" y="1809355"/>
            <a:ext cx="8847786" cy="3962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E5E4DB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ángulo 15"/>
          <p:cNvSpPr/>
          <p:nvPr/>
        </p:nvSpPr>
        <p:spPr>
          <a:xfrm>
            <a:off x="8062173" y="2655110"/>
            <a:ext cx="2163651" cy="386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hlinkClick r:id="rId4" action="ppaction://hlinksldjump"/>
              </a:rPr>
              <a:t>Administrador</a:t>
            </a:r>
            <a:r>
              <a:rPr lang="es-MX" sz="1100" dirty="0" smtClean="0"/>
              <a:t>  / </a:t>
            </a:r>
            <a:r>
              <a:rPr lang="es-MX" sz="1100" dirty="0" smtClean="0">
                <a:hlinkClick r:id="rId5" action="ppaction://hlinksldjump"/>
              </a:rPr>
              <a:t>empleados</a:t>
            </a:r>
            <a:endParaRPr lang="es-MX" sz="1100" dirty="0"/>
          </a:p>
        </p:txBody>
      </p:sp>
      <p:sp>
        <p:nvSpPr>
          <p:cNvPr id="17" name="Rectángulo 16"/>
          <p:cNvSpPr/>
          <p:nvPr/>
        </p:nvSpPr>
        <p:spPr>
          <a:xfrm>
            <a:off x="8062174" y="3404146"/>
            <a:ext cx="2163651" cy="386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Subtítulo 2"/>
          <p:cNvSpPr>
            <a:spLocks noGrp="1"/>
          </p:cNvSpPr>
          <p:nvPr>
            <p:ph type="subTitle" idx="1"/>
          </p:nvPr>
        </p:nvSpPr>
        <p:spPr>
          <a:xfrm>
            <a:off x="7109694" y="2668154"/>
            <a:ext cx="952479" cy="37417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Usuario:</a:t>
            </a:r>
            <a:endParaRPr lang="es-MX" sz="16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6642837" y="3422160"/>
            <a:ext cx="1419336" cy="381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 smtClean="0"/>
              <a:t>Contraseña :</a:t>
            </a:r>
            <a:endParaRPr lang="es-MX" sz="1600" dirty="0"/>
          </a:p>
        </p:txBody>
      </p:sp>
      <p:pic>
        <p:nvPicPr>
          <p:cNvPr id="35" name="Imagen 34">
            <a:hlinkClick r:id="" action="ppaction://hlinkshowjump?jump=nextslide"/>
          </p:cNvPr>
          <p:cNvPicPr/>
          <p:nvPr/>
        </p:nvPicPr>
        <p:blipFill rotWithShape="1">
          <a:blip r:embed="rId6"/>
          <a:srcRect l="96693" t="96" r="346" b="97676"/>
          <a:stretch/>
        </p:blipFill>
        <p:spPr bwMode="auto">
          <a:xfrm>
            <a:off x="10098156" y="1802297"/>
            <a:ext cx="559111" cy="242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Llamada ovalada 7"/>
          <p:cNvSpPr/>
          <p:nvPr/>
        </p:nvSpPr>
        <p:spPr>
          <a:xfrm>
            <a:off x="6938481" y="1875265"/>
            <a:ext cx="1460656" cy="805237"/>
          </a:xfrm>
          <a:prstGeom prst="wedgeEllipseCallout">
            <a:avLst>
              <a:gd name="adj1" fmla="val 49792"/>
              <a:gd name="adj2" fmla="val 439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Texbox</a:t>
            </a:r>
            <a:r>
              <a:rPr lang="es-MX" sz="900" dirty="0" smtClean="0"/>
              <a:t> para introducir el usuario</a:t>
            </a:r>
            <a:endParaRPr lang="es-MX" sz="900" dirty="0"/>
          </a:p>
        </p:txBody>
      </p:sp>
      <p:sp>
        <p:nvSpPr>
          <p:cNvPr id="9" name="Llamada ovalada 8"/>
          <p:cNvSpPr/>
          <p:nvPr/>
        </p:nvSpPr>
        <p:spPr>
          <a:xfrm>
            <a:off x="10377711" y="2700166"/>
            <a:ext cx="1460656" cy="805237"/>
          </a:xfrm>
          <a:prstGeom prst="wedgeEllipseCallout">
            <a:avLst>
              <a:gd name="adj1" fmla="val -60423"/>
              <a:gd name="adj2" fmla="val 519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introducir la contraseña</a:t>
            </a:r>
            <a:endParaRPr lang="es-MX" sz="9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203842" y="3985196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Iniciar Sesión</a:t>
            </a:r>
            <a:endParaRPr lang="es-MX" sz="1400" dirty="0"/>
          </a:p>
        </p:txBody>
      </p:sp>
      <p:sp>
        <p:nvSpPr>
          <p:cNvPr id="12" name="Llamada ovalada 11"/>
          <p:cNvSpPr/>
          <p:nvPr/>
        </p:nvSpPr>
        <p:spPr>
          <a:xfrm>
            <a:off x="10657267" y="3516584"/>
            <a:ext cx="1460656" cy="2211043"/>
          </a:xfrm>
          <a:prstGeom prst="wedgeEllipseCallout">
            <a:avLst>
              <a:gd name="adj1" fmla="val -88638"/>
              <a:gd name="adj2" fmla="val -15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entrar en la cuenta del administrador o la de empleado (dependiendo los datos introducidos en los </a:t>
            </a:r>
            <a:r>
              <a:rPr lang="es-MX" sz="900" dirty="0" err="1" smtClean="0"/>
              <a:t>textbox</a:t>
            </a:r>
            <a:r>
              <a:rPr lang="es-MX" sz="900" dirty="0"/>
              <a:t> </a:t>
            </a:r>
            <a:r>
              <a:rPr lang="es-MX" sz="900" dirty="0" smtClean="0"/>
              <a:t>será el menú que se mostrará)</a:t>
            </a:r>
            <a:endParaRPr lang="es-MX" sz="9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376" y="1875265"/>
            <a:ext cx="2807454" cy="11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803833" y="1984483"/>
            <a:ext cx="30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solidFill>
                  <a:srgbClr val="C00000"/>
                </a:solidFill>
              </a:rPr>
              <a:t>Studio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803833" y="1377798"/>
            <a:ext cx="304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err="1" smtClean="0"/>
              <a:t>Medic</a:t>
            </a:r>
            <a:endParaRPr lang="es-MX" sz="48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3242318" y="1354342"/>
            <a:ext cx="1658974" cy="1557672"/>
            <a:chOff x="8440614" y="1368409"/>
            <a:chExt cx="1658974" cy="1557672"/>
          </a:xfrm>
        </p:grpSpPr>
        <p:sp>
          <p:nvSpPr>
            <p:cNvPr id="8" name="Rectángulo 7"/>
            <p:cNvSpPr/>
            <p:nvPr/>
          </p:nvSpPr>
          <p:spPr>
            <a:xfrm>
              <a:off x="8525022" y="1466882"/>
              <a:ext cx="1477107" cy="132844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Más 9"/>
            <p:cNvSpPr/>
            <p:nvPr/>
          </p:nvSpPr>
          <p:spPr>
            <a:xfrm>
              <a:off x="8440614" y="1368409"/>
              <a:ext cx="1658974" cy="1557672"/>
            </a:xfrm>
            <a:prstGeom prst="mathPlus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 w="266700" h="146050" prst="angle"/>
              <a:bevelB w="3238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07" y="3514498"/>
            <a:ext cx="4621169" cy="181066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18258" b="20457"/>
          <a:stretch/>
        </p:blipFill>
        <p:spPr>
          <a:xfrm>
            <a:off x="7347765" y="3501660"/>
            <a:ext cx="3777435" cy="1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29719" y="276405"/>
            <a:ext cx="8686800" cy="5936400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92877" t="208" r="346" b="97676"/>
          <a:stretch/>
        </p:blipFill>
        <p:spPr bwMode="auto">
          <a:xfrm>
            <a:off x="9299471" y="262622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5167678" y="279264"/>
            <a:ext cx="2376151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Administración del sistema</a:t>
            </a:r>
            <a:endParaRPr lang="es-MX" sz="1100" dirty="0"/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52" y="1788265"/>
            <a:ext cx="1152000" cy="1152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n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85" y="3176595"/>
            <a:ext cx="1152000" cy="1152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Imagen 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31" y="4670755"/>
            <a:ext cx="1152000" cy="1152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Imagen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89" y="1775660"/>
            <a:ext cx="1152664" cy="115266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Imagen 1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DDDDDD">
                <a:tint val="45000"/>
                <a:satMod val="400000"/>
              </a:srgbClr>
            </a:duotone>
            <a:lum contras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89" y="4619833"/>
            <a:ext cx="1253845" cy="125384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" name="Imagen 1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11" y="3176595"/>
            <a:ext cx="1152000" cy="1152000"/>
          </a:xfrm>
          <a:prstGeom prst="rect">
            <a:avLst/>
          </a:prstGeom>
        </p:spPr>
      </p:pic>
      <p:sp>
        <p:nvSpPr>
          <p:cNvPr id="9" name="Llamada ovalada 8"/>
          <p:cNvSpPr/>
          <p:nvPr/>
        </p:nvSpPr>
        <p:spPr>
          <a:xfrm>
            <a:off x="4835436" y="1624134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Administración de empleados</a:t>
            </a:r>
            <a:endParaRPr lang="es-MX" sz="900" dirty="0"/>
          </a:p>
        </p:txBody>
      </p:sp>
      <p:sp>
        <p:nvSpPr>
          <p:cNvPr id="13" name="Llamada ovalada 12"/>
          <p:cNvSpPr/>
          <p:nvPr/>
        </p:nvSpPr>
        <p:spPr>
          <a:xfrm>
            <a:off x="8030734" y="4670754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Cerrar Sesión</a:t>
            </a:r>
            <a:endParaRPr lang="es-MX" sz="900" dirty="0"/>
          </a:p>
        </p:txBody>
      </p:sp>
      <p:sp>
        <p:nvSpPr>
          <p:cNvPr id="14" name="Llamada ovalada 13"/>
          <p:cNvSpPr/>
          <p:nvPr/>
        </p:nvSpPr>
        <p:spPr>
          <a:xfrm>
            <a:off x="8030734" y="3089096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Agenda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8030734" y="1613828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Reportes</a:t>
            </a:r>
            <a:endParaRPr lang="es-MX" sz="900" dirty="0"/>
          </a:p>
        </p:txBody>
      </p:sp>
      <p:sp>
        <p:nvSpPr>
          <p:cNvPr id="16" name="Llamada ovalada 15"/>
          <p:cNvSpPr/>
          <p:nvPr/>
        </p:nvSpPr>
        <p:spPr>
          <a:xfrm>
            <a:off x="4895098" y="2989501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Pacientes</a:t>
            </a:r>
            <a:endParaRPr lang="es-MX" sz="900" dirty="0"/>
          </a:p>
        </p:txBody>
      </p:sp>
      <p:sp>
        <p:nvSpPr>
          <p:cNvPr id="17" name="Llamada ovalada 16"/>
          <p:cNvSpPr/>
          <p:nvPr/>
        </p:nvSpPr>
        <p:spPr>
          <a:xfrm>
            <a:off x="4744131" y="4670755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Búsqueda General</a:t>
            </a:r>
            <a:endParaRPr lang="es-MX" sz="900" dirty="0"/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3666455" y="2686477"/>
            <a:ext cx="1003352" cy="3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Empleados</a:t>
            </a:r>
            <a:endParaRPr lang="es-MX" sz="11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3689427" y="4066129"/>
            <a:ext cx="1003352" cy="3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Pacientes</a:t>
            </a:r>
            <a:endParaRPr lang="es-MX" sz="1100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3701700" y="5519731"/>
            <a:ext cx="1003352" cy="3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err="1" smtClean="0"/>
              <a:t>Busqueda</a:t>
            </a:r>
            <a:endParaRPr lang="es-MX" sz="1100" dirty="0"/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6969073" y="2681364"/>
            <a:ext cx="768296" cy="3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Reportes</a:t>
            </a:r>
          </a:p>
          <a:p>
            <a:endParaRPr lang="es-MX" sz="1100" dirty="0"/>
          </a:p>
        </p:txBody>
      </p:sp>
      <p:sp>
        <p:nvSpPr>
          <p:cNvPr id="22" name="Subtítulo 2"/>
          <p:cNvSpPr txBox="1">
            <a:spLocks/>
          </p:cNvSpPr>
          <p:nvPr/>
        </p:nvSpPr>
        <p:spPr>
          <a:xfrm>
            <a:off x="6998227" y="4057753"/>
            <a:ext cx="811168" cy="3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smtClean="0"/>
              <a:t>Agenda</a:t>
            </a:r>
            <a:endParaRPr lang="es-MX" sz="11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2826" y="460705"/>
            <a:ext cx="2406981" cy="9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281006" y="618977"/>
            <a:ext cx="345653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Administración de empleados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838092" y="1467290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59" y="1504022"/>
            <a:ext cx="264160" cy="2641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63998" y="2010216"/>
            <a:ext cx="8319817" cy="4348381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037782" y="1070216"/>
            <a:ext cx="2963153" cy="32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>
                <a:hlinkClick r:id="rId5" action="ppaction://hlinksldjump"/>
              </a:rPr>
              <a:t>Nuevo</a:t>
            </a:r>
            <a:r>
              <a:rPr lang="es-MX" sz="1400" dirty="0" smtClean="0"/>
              <a:t>	Editar	Eliminar</a:t>
            </a:r>
            <a:endParaRPr lang="es-MX" sz="1400" dirty="0"/>
          </a:p>
        </p:txBody>
      </p:sp>
      <p:sp>
        <p:nvSpPr>
          <p:cNvPr id="11" name="Llamada ovalada 10"/>
          <p:cNvSpPr/>
          <p:nvPr/>
        </p:nvSpPr>
        <p:spPr>
          <a:xfrm>
            <a:off x="8384633" y="110057"/>
            <a:ext cx="1460656" cy="805237"/>
          </a:xfrm>
          <a:prstGeom prst="wedgeEllipseCallout">
            <a:avLst>
              <a:gd name="adj1" fmla="val -22495"/>
              <a:gd name="adj2" fmla="val 690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Crear un nuevo Reporte</a:t>
            </a:r>
            <a:endParaRPr lang="es-MX" sz="900" dirty="0"/>
          </a:p>
        </p:txBody>
      </p:sp>
      <p:sp>
        <p:nvSpPr>
          <p:cNvPr id="13" name="Llamada ovalada 12"/>
          <p:cNvSpPr/>
          <p:nvPr/>
        </p:nvSpPr>
        <p:spPr>
          <a:xfrm>
            <a:off x="1304306" y="2177325"/>
            <a:ext cx="1460656" cy="805237"/>
          </a:xfrm>
          <a:prstGeom prst="wedgeEllipseCallout">
            <a:avLst>
              <a:gd name="adj1" fmla="val 59491"/>
              <a:gd name="adj2" fmla="val 423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Data </a:t>
            </a:r>
            <a:r>
              <a:rPr lang="es-MX" sz="900" dirty="0" err="1" smtClean="0"/>
              <a:t>GridView</a:t>
            </a:r>
            <a:r>
              <a:rPr lang="es-MX" sz="900" dirty="0" smtClean="0"/>
              <a:t> de los Reportes guardados.</a:t>
            </a:r>
            <a:endParaRPr lang="es-MX" sz="900" dirty="0"/>
          </a:p>
        </p:txBody>
      </p:sp>
      <p:sp>
        <p:nvSpPr>
          <p:cNvPr id="14" name="Llamada ovalada 13"/>
          <p:cNvSpPr/>
          <p:nvPr/>
        </p:nvSpPr>
        <p:spPr>
          <a:xfrm>
            <a:off x="3665250" y="331279"/>
            <a:ext cx="1460656" cy="805237"/>
          </a:xfrm>
          <a:prstGeom prst="wedgeEllipseCallout">
            <a:avLst>
              <a:gd name="adj1" fmla="val 106100"/>
              <a:gd name="adj2" fmla="val 1036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buscar el nombre de un reporte</a:t>
            </a:r>
            <a:endParaRPr lang="es-MX" sz="9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585" y="1043040"/>
            <a:ext cx="2206431" cy="8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36327" y="611800"/>
            <a:ext cx="8686800" cy="5936400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952146" y="612957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Nuevo Empleado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9668520" y="607323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5303518" y="2238792"/>
            <a:ext cx="4983482" cy="391752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4327023" y="2296843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Nombre</a:t>
            </a:r>
            <a:endParaRPr lang="es-MX" sz="1400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3608204" y="2883477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Apellido Paterno</a:t>
            </a:r>
            <a:endParaRPr lang="es-MX" sz="1400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3523097" y="3426915"/>
            <a:ext cx="1724705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Apellido Materno</a:t>
            </a:r>
            <a:endParaRPr lang="es-MX" sz="1400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3152320" y="3916085"/>
            <a:ext cx="219526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Fecha de Nacimiento</a:t>
            </a:r>
            <a:endParaRPr lang="es-MX" sz="140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3457576" y="4389806"/>
            <a:ext cx="219526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Fecha de Registro</a:t>
            </a:r>
            <a:endParaRPr lang="es-MX" sz="1400" dirty="0"/>
          </a:p>
        </p:txBody>
      </p:sp>
      <p:sp>
        <p:nvSpPr>
          <p:cNvPr id="17" name="Rectángulo 16"/>
          <p:cNvSpPr/>
          <p:nvPr/>
        </p:nvSpPr>
        <p:spPr>
          <a:xfrm>
            <a:off x="5303519" y="2879377"/>
            <a:ext cx="4983481" cy="348610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5303519" y="3866073"/>
            <a:ext cx="4983481" cy="331856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5303519" y="4393693"/>
            <a:ext cx="4983481" cy="31129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5303519" y="3389985"/>
            <a:ext cx="4983481" cy="314090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Subtítulo 2"/>
          <p:cNvSpPr txBox="1">
            <a:spLocks/>
          </p:cNvSpPr>
          <p:nvPr/>
        </p:nvSpPr>
        <p:spPr>
          <a:xfrm>
            <a:off x="5318995" y="5542338"/>
            <a:ext cx="1757053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001</a:t>
            </a:r>
            <a:endParaRPr lang="es-MX" sz="1400" dirty="0"/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3440757" y="5558732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Generar Clave</a:t>
            </a:r>
            <a:endParaRPr lang="es-MX" sz="1400" dirty="0"/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4551336" y="4969520"/>
            <a:ext cx="2195269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Área</a:t>
            </a:r>
            <a:endParaRPr lang="es-MX" sz="1400" dirty="0"/>
          </a:p>
        </p:txBody>
      </p:sp>
      <p:sp>
        <p:nvSpPr>
          <p:cNvPr id="25" name="Rectángulo 24"/>
          <p:cNvSpPr/>
          <p:nvPr/>
        </p:nvSpPr>
        <p:spPr>
          <a:xfrm>
            <a:off x="5303519" y="4926281"/>
            <a:ext cx="1772529" cy="3672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ubtítulo 2"/>
          <p:cNvSpPr txBox="1">
            <a:spLocks/>
          </p:cNvSpPr>
          <p:nvPr/>
        </p:nvSpPr>
        <p:spPr>
          <a:xfrm>
            <a:off x="8001834" y="5537976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Guardar</a:t>
            </a:r>
            <a:endParaRPr lang="es-MX" sz="1400" dirty="0"/>
          </a:p>
        </p:txBody>
      </p:sp>
      <p:sp>
        <p:nvSpPr>
          <p:cNvPr id="27" name="Forma en L 26"/>
          <p:cNvSpPr/>
          <p:nvPr/>
        </p:nvSpPr>
        <p:spPr>
          <a:xfrm rot="18543067">
            <a:off x="6911809" y="5049583"/>
            <a:ext cx="126823" cy="156779"/>
          </a:xfrm>
          <a:prstGeom prst="corner">
            <a:avLst>
              <a:gd name="adj1" fmla="val 50000"/>
              <a:gd name="adj2" fmla="val 37464"/>
            </a:avLst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Llamada ovalada 27"/>
          <p:cNvSpPr/>
          <p:nvPr/>
        </p:nvSpPr>
        <p:spPr>
          <a:xfrm>
            <a:off x="7390495" y="4070271"/>
            <a:ext cx="1496320" cy="1131369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ComboBox</a:t>
            </a:r>
            <a:r>
              <a:rPr lang="es-MX" sz="900" dirty="0" smtClean="0"/>
              <a:t> que muestra las áreas de psicología, nutrición o medicina</a:t>
            </a:r>
            <a:endParaRPr lang="es-MX" sz="900" dirty="0"/>
          </a:p>
        </p:txBody>
      </p:sp>
      <p:sp>
        <p:nvSpPr>
          <p:cNvPr id="29" name="Llamada ovalada 28"/>
          <p:cNvSpPr/>
          <p:nvPr/>
        </p:nvSpPr>
        <p:spPr>
          <a:xfrm>
            <a:off x="1440519" y="4940734"/>
            <a:ext cx="1460656" cy="805237"/>
          </a:xfrm>
          <a:prstGeom prst="wedgeEllipseCallout">
            <a:avLst>
              <a:gd name="adj1" fmla="val 63900"/>
              <a:gd name="adj2" fmla="val 455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Boton</a:t>
            </a:r>
            <a:r>
              <a:rPr lang="es-MX" sz="900" dirty="0" smtClean="0"/>
              <a:t> para generar una clave única.</a:t>
            </a:r>
            <a:endParaRPr lang="es-MX" sz="900" dirty="0"/>
          </a:p>
        </p:txBody>
      </p:sp>
      <p:sp>
        <p:nvSpPr>
          <p:cNvPr id="30" name="Llamada ovalada 29"/>
          <p:cNvSpPr/>
          <p:nvPr/>
        </p:nvSpPr>
        <p:spPr>
          <a:xfrm>
            <a:off x="10002053" y="5023951"/>
            <a:ext cx="1460656" cy="805237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guardar y dar de alta a un Empleado</a:t>
            </a:r>
            <a:endParaRPr lang="es-MX" sz="900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97" y="722244"/>
            <a:ext cx="2650206" cy="10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116622" y="618977"/>
            <a:ext cx="2376151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Pacientes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6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996402" y="1255402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39" y="1255402"/>
            <a:ext cx="264160" cy="2641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59307" y="1913206"/>
            <a:ext cx="8299938" cy="452979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Llamada ovalada 8"/>
          <p:cNvSpPr/>
          <p:nvPr/>
        </p:nvSpPr>
        <p:spPr>
          <a:xfrm>
            <a:off x="7560673" y="188217"/>
            <a:ext cx="1460656" cy="805237"/>
          </a:xfrm>
          <a:prstGeom prst="wedgeEllipseCallout">
            <a:avLst>
              <a:gd name="adj1" fmla="val 39212"/>
              <a:gd name="adj2" fmla="val 743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Buscar un paciente por Nombre</a:t>
            </a:r>
            <a:endParaRPr lang="es-MX" sz="900" dirty="0"/>
          </a:p>
        </p:txBody>
      </p:sp>
      <p:sp>
        <p:nvSpPr>
          <p:cNvPr id="10" name="Llamada ovalada 9"/>
          <p:cNvSpPr/>
          <p:nvPr/>
        </p:nvSpPr>
        <p:spPr>
          <a:xfrm>
            <a:off x="1398651" y="1725523"/>
            <a:ext cx="1460656" cy="805237"/>
          </a:xfrm>
          <a:prstGeom prst="wedgeEllipseCallout">
            <a:avLst>
              <a:gd name="adj1" fmla="val 50674"/>
              <a:gd name="adj2" fmla="val 535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DataGridview</a:t>
            </a:r>
            <a:r>
              <a:rPr lang="es-MX" sz="900" dirty="0" smtClean="0"/>
              <a:t> donde se muestran los pacientes atendidos</a:t>
            </a:r>
            <a:endParaRPr lang="es-MX" sz="9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t="7227" r="19058" b="16428"/>
          <a:stretch/>
        </p:blipFill>
        <p:spPr>
          <a:xfrm>
            <a:off x="2918753" y="911160"/>
            <a:ext cx="2355623" cy="8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083619" y="618977"/>
            <a:ext cx="1851314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Búsqueda General</a:t>
            </a:r>
            <a:endParaRPr lang="es-MX" sz="1400" dirty="0"/>
          </a:p>
        </p:txBody>
      </p:sp>
      <p:sp>
        <p:nvSpPr>
          <p:cNvPr id="6" name="Rectángulo 5"/>
          <p:cNvSpPr/>
          <p:nvPr/>
        </p:nvSpPr>
        <p:spPr>
          <a:xfrm>
            <a:off x="5996402" y="1222326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42" y="1222326"/>
            <a:ext cx="264160" cy="26416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859307" y="1913206"/>
            <a:ext cx="8299938" cy="452979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Llamada ovalada 8"/>
          <p:cNvSpPr/>
          <p:nvPr/>
        </p:nvSpPr>
        <p:spPr>
          <a:xfrm>
            <a:off x="8148725" y="172593"/>
            <a:ext cx="1460656" cy="805237"/>
          </a:xfrm>
          <a:prstGeom prst="wedgeEllipseCallout">
            <a:avLst>
              <a:gd name="adj1" fmla="val 41030"/>
              <a:gd name="adj2" fmla="val 769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de Búsqueda general </a:t>
            </a:r>
            <a:endParaRPr lang="es-MX" sz="900" dirty="0"/>
          </a:p>
        </p:txBody>
      </p:sp>
      <p:sp>
        <p:nvSpPr>
          <p:cNvPr id="10" name="Llamada ovalada 9"/>
          <p:cNvSpPr/>
          <p:nvPr/>
        </p:nvSpPr>
        <p:spPr>
          <a:xfrm>
            <a:off x="11159245" y="1544318"/>
            <a:ext cx="1387518" cy="1198882"/>
          </a:xfrm>
          <a:prstGeom prst="wedgeEllipseCallout">
            <a:avLst>
              <a:gd name="adj1" fmla="val -52487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Data </a:t>
            </a:r>
            <a:r>
              <a:rPr lang="es-MX" sz="900" dirty="0" err="1" smtClean="0"/>
              <a:t>GridView</a:t>
            </a:r>
            <a:r>
              <a:rPr lang="es-MX" sz="900" dirty="0" smtClean="0"/>
              <a:t> que muestra Reportes, Pacientes, Empleados etc.</a:t>
            </a:r>
            <a:endParaRPr lang="es-MX" sz="9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678" y="776461"/>
            <a:ext cx="2613959" cy="10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083619" y="618977"/>
            <a:ext cx="1851314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Reportes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128158" y="944966"/>
            <a:ext cx="3976027" cy="35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>
                <a:hlinkClick r:id="rId4" action="ppaction://hlinksldjump"/>
              </a:rPr>
              <a:t>Nuevo</a:t>
            </a:r>
            <a:r>
              <a:rPr lang="es-MX" sz="1400" dirty="0" smtClean="0"/>
              <a:t>	Editar	Eliminar	Marcados</a:t>
            </a:r>
            <a:endParaRPr lang="es-MX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98" y="1408405"/>
            <a:ext cx="264160" cy="2641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128158" y="1358459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2859307" y="1913206"/>
            <a:ext cx="8299938" cy="452979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Llamada ovalada 9"/>
          <p:cNvSpPr/>
          <p:nvPr/>
        </p:nvSpPr>
        <p:spPr>
          <a:xfrm>
            <a:off x="1667502" y="147634"/>
            <a:ext cx="1460656" cy="805237"/>
          </a:xfrm>
          <a:prstGeom prst="wedgeEllipseCallout">
            <a:avLst>
              <a:gd name="adj1" fmla="val 60373"/>
              <a:gd name="adj2" fmla="val 631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generar un nuevo reporte</a:t>
            </a:r>
            <a:endParaRPr lang="es-MX" sz="900" dirty="0"/>
          </a:p>
        </p:txBody>
      </p:sp>
      <p:sp>
        <p:nvSpPr>
          <p:cNvPr id="11" name="Llamada ovalada 10"/>
          <p:cNvSpPr/>
          <p:nvPr/>
        </p:nvSpPr>
        <p:spPr>
          <a:xfrm>
            <a:off x="7204605" y="225183"/>
            <a:ext cx="1460656" cy="1070681"/>
          </a:xfrm>
          <a:prstGeom prst="wedgeEllipseCallout">
            <a:avLst>
              <a:gd name="adj1" fmla="val -66595"/>
              <a:gd name="adj2" fmla="val 32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mostrar solo los  Documentos importantes marcados por el Administrador</a:t>
            </a:r>
            <a:endParaRPr lang="es-MX" sz="900" dirty="0"/>
          </a:p>
        </p:txBody>
      </p:sp>
      <p:sp>
        <p:nvSpPr>
          <p:cNvPr id="12" name="Llamada ovalada 11"/>
          <p:cNvSpPr/>
          <p:nvPr/>
        </p:nvSpPr>
        <p:spPr>
          <a:xfrm>
            <a:off x="1398651" y="2247100"/>
            <a:ext cx="1460656" cy="805237"/>
          </a:xfrm>
          <a:prstGeom prst="wedgeEllipseCallout">
            <a:avLst>
              <a:gd name="adj1" fmla="val 48029"/>
              <a:gd name="adj2" fmla="val 679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DataGridView</a:t>
            </a:r>
            <a:r>
              <a:rPr lang="es-MX" sz="900" dirty="0" smtClean="0"/>
              <a:t> que muestra todos los reportes.</a:t>
            </a:r>
            <a:endParaRPr lang="es-MX" sz="9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1486" y="97648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217262" y="668656"/>
            <a:ext cx="1584028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Nuevo Reporte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863998" y="2240060"/>
            <a:ext cx="8319817" cy="411853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972832" y="1242280"/>
            <a:ext cx="1772531" cy="37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Guardar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3656012" y="1817342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863998" y="1823174"/>
            <a:ext cx="1584028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Asunto</a:t>
            </a:r>
            <a:endParaRPr lang="es-MX" sz="1400" dirty="0"/>
          </a:p>
        </p:txBody>
      </p:sp>
      <p:sp>
        <p:nvSpPr>
          <p:cNvPr id="10" name="Llamada ovalada 9"/>
          <p:cNvSpPr/>
          <p:nvPr/>
        </p:nvSpPr>
        <p:spPr>
          <a:xfrm>
            <a:off x="1512176" y="594114"/>
            <a:ext cx="1460656" cy="805237"/>
          </a:xfrm>
          <a:prstGeom prst="wedgeEllipseCallout">
            <a:avLst>
              <a:gd name="adj1" fmla="val 45384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Botón para guardar el Reporte.</a:t>
            </a:r>
            <a:endParaRPr lang="es-MX" sz="900" dirty="0"/>
          </a:p>
        </p:txBody>
      </p:sp>
      <p:sp>
        <p:nvSpPr>
          <p:cNvPr id="15" name="Llamada ovalada 14"/>
          <p:cNvSpPr/>
          <p:nvPr/>
        </p:nvSpPr>
        <p:spPr>
          <a:xfrm>
            <a:off x="7232774" y="964007"/>
            <a:ext cx="1460656" cy="805237"/>
          </a:xfrm>
          <a:prstGeom prst="wedgeEllipseCallout">
            <a:avLst>
              <a:gd name="adj1" fmla="val -41025"/>
              <a:gd name="adj2" fmla="val 567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Text Box para el titulo del nuevo reporte.</a:t>
            </a:r>
            <a:endParaRPr lang="es-MX" sz="900" dirty="0"/>
          </a:p>
        </p:txBody>
      </p:sp>
      <p:sp>
        <p:nvSpPr>
          <p:cNvPr id="16" name="Llamada ovalada 15"/>
          <p:cNvSpPr/>
          <p:nvPr/>
        </p:nvSpPr>
        <p:spPr>
          <a:xfrm>
            <a:off x="988704" y="2472930"/>
            <a:ext cx="1508408" cy="1114330"/>
          </a:xfrm>
          <a:prstGeom prst="wedgeEllipseCallout">
            <a:avLst>
              <a:gd name="adj1" fmla="val 83268"/>
              <a:gd name="adj2" fmla="val 471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Text Box para el cuerpo del reporte.</a:t>
            </a:r>
            <a:endParaRPr lang="es-MX" sz="9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486" y="97648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5925" y="618977"/>
            <a:ext cx="8686703" cy="5936567"/>
          </a:xfrm>
          <a:prstGeom prst="rect">
            <a:avLst/>
          </a:prstGeom>
          <a:solidFill>
            <a:srgbClr val="E1E1E1"/>
          </a:solidFill>
          <a:ln>
            <a:solidFill>
              <a:srgbClr val="E7E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498993" y="618977"/>
            <a:ext cx="1020566" cy="37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 smtClean="0"/>
              <a:t>Agenda</a:t>
            </a:r>
            <a:endParaRPr lang="es-MX" sz="1400" dirty="0"/>
          </a:p>
        </p:txBody>
      </p:sp>
      <p:pic>
        <p:nvPicPr>
          <p:cNvPr id="4" name="Imagen 3">
            <a:hlinkClick r:id="rId2" action="ppaction://hlinksldjump"/>
          </p:cNvPr>
          <p:cNvPicPr/>
          <p:nvPr/>
        </p:nvPicPr>
        <p:blipFill rotWithShape="1">
          <a:blip r:embed="rId3"/>
          <a:srcRect l="92877" t="208" r="346" b="97676"/>
          <a:stretch/>
        </p:blipFill>
        <p:spPr bwMode="auto">
          <a:xfrm>
            <a:off x="10073188" y="618977"/>
            <a:ext cx="1279440" cy="229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128159" y="944966"/>
            <a:ext cx="2906882" cy="35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1E1E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>
                <a:hlinkClick r:id="rId4" action="ppaction://hlinksldjump"/>
              </a:rPr>
              <a:t>Nuevo</a:t>
            </a:r>
            <a:r>
              <a:rPr lang="es-MX" sz="1400" dirty="0" smtClean="0"/>
              <a:t>	Editar	Eliminar</a:t>
            </a:r>
            <a:endParaRPr lang="es-MX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98" y="1408405"/>
            <a:ext cx="264160" cy="2641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128158" y="1358459"/>
            <a:ext cx="5162843" cy="337624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2859307" y="1913206"/>
            <a:ext cx="8299938" cy="4529797"/>
          </a:xfrm>
          <a:prstGeom prst="rect">
            <a:avLst/>
          </a:prstGeom>
          <a:ln>
            <a:solidFill>
              <a:srgbClr val="E1E1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Llamada ovalada 9"/>
          <p:cNvSpPr/>
          <p:nvPr/>
        </p:nvSpPr>
        <p:spPr>
          <a:xfrm>
            <a:off x="1667502" y="95184"/>
            <a:ext cx="1460656" cy="805237"/>
          </a:xfrm>
          <a:prstGeom prst="wedgeEllipseCallout">
            <a:avLst>
              <a:gd name="adj1" fmla="val 58609"/>
              <a:gd name="adj2" fmla="val 647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Agregar un nuevo Contacto</a:t>
            </a:r>
            <a:endParaRPr lang="es-MX" sz="900" dirty="0"/>
          </a:p>
        </p:txBody>
      </p:sp>
      <p:sp>
        <p:nvSpPr>
          <p:cNvPr id="11" name="Llamada ovalada 10"/>
          <p:cNvSpPr/>
          <p:nvPr/>
        </p:nvSpPr>
        <p:spPr>
          <a:xfrm>
            <a:off x="7382993" y="460854"/>
            <a:ext cx="1460656" cy="805237"/>
          </a:xfrm>
          <a:prstGeom prst="wedgeEllipseCallout">
            <a:avLst>
              <a:gd name="adj1" fmla="val -34852"/>
              <a:gd name="adj2" fmla="val 631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err="1" smtClean="0"/>
              <a:t>TextBox</a:t>
            </a:r>
            <a:r>
              <a:rPr lang="es-MX" sz="900" dirty="0" smtClean="0"/>
              <a:t> para buscar un Contacto</a:t>
            </a:r>
          </a:p>
        </p:txBody>
      </p:sp>
      <p:sp>
        <p:nvSpPr>
          <p:cNvPr id="12" name="Llamada ovalada 11"/>
          <p:cNvSpPr/>
          <p:nvPr/>
        </p:nvSpPr>
        <p:spPr>
          <a:xfrm>
            <a:off x="1398651" y="1656756"/>
            <a:ext cx="1460656" cy="805237"/>
          </a:xfrm>
          <a:prstGeom prst="wedgeEllipseCallout">
            <a:avLst>
              <a:gd name="adj1" fmla="val 48029"/>
              <a:gd name="adj2" fmla="val 599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Data </a:t>
            </a:r>
            <a:r>
              <a:rPr lang="es-MX" sz="900" dirty="0" err="1" smtClean="0"/>
              <a:t>GridView</a:t>
            </a:r>
            <a:r>
              <a:rPr lang="es-MX" sz="900" dirty="0" smtClean="0"/>
              <a:t> donde se muestran los contactos</a:t>
            </a:r>
            <a:endParaRPr lang="es-MX" sz="9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1486" y="976489"/>
            <a:ext cx="2285352" cy="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4690</TotalTime>
  <Words>425</Words>
  <Application>Microsoft Office PowerPoint</Application>
  <PresentationFormat>Panorámica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Andalus</vt:lpstr>
      <vt:lpstr>AR CENA</vt:lpstr>
      <vt:lpstr>Arial</vt:lpstr>
      <vt:lpstr>Calibri</vt:lpstr>
      <vt:lpstr>Century Gothic</vt:lpstr>
      <vt:lpstr>Wingdings 3</vt:lpstr>
      <vt:lpstr>Espiral</vt:lpstr>
      <vt:lpstr>Interfaz Gráfica Del Sistema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'Javier Rg</dc:creator>
  <cp:lastModifiedBy>Felipe De Jesús Mateos Hernández</cp:lastModifiedBy>
  <cp:revision>42</cp:revision>
  <dcterms:created xsi:type="dcterms:W3CDTF">2015-03-23T05:32:50Z</dcterms:created>
  <dcterms:modified xsi:type="dcterms:W3CDTF">2015-07-20T17:57:16Z</dcterms:modified>
</cp:coreProperties>
</file>