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72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De Jesús Mateos Hernández" initials="FDJMH" lastIdx="1" clrIdx="0">
    <p:extLst>
      <p:ext uri="{19B8F6BF-5375-455C-9EA6-DF929625EA0E}">
        <p15:presenceInfo xmlns:p15="http://schemas.microsoft.com/office/powerpoint/2012/main" userId="20bd0397a3249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68950" y="3681414"/>
            <a:ext cx="357266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86107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5886450" y="-505325"/>
            <a:ext cx="3257551" cy="7363325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6442998" y="0"/>
            <a:ext cx="2698622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5739211" y="419100"/>
            <a:ext cx="3402408" cy="64389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/>
        </p:nvSpPr>
        <p:spPr>
          <a:xfrm>
            <a:off x="6235043" y="-505325"/>
            <a:ext cx="2906576" cy="7363325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631947" cy="685800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14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0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21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75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41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42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63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86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1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1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8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92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96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41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7310695" y="-160868"/>
            <a:ext cx="1851939" cy="7171268"/>
            <a:chOff x="8943976" y="-16086"/>
            <a:chExt cx="3272869" cy="69375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97609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976094" y="14789"/>
              <a:ext cx="216832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19825" y="54979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3976" y="2996249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tx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976094" y="-16086"/>
              <a:ext cx="2240751" cy="6905809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163929" y="-8467"/>
              <a:ext cx="2035991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09824" y="-7610"/>
              <a:ext cx="1280860" cy="6929055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0" y="-8467"/>
            <a:ext cx="336550" cy="68664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18C0-E16A-4D84-9941-E43CEA3A0096}" type="datetimeFigureOut">
              <a:rPr lang="es-MX" smtClean="0"/>
              <a:t>03/12/2015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7FAF89A2-23E0-4B69-A431-268D47616E6B}" type="slidenum">
              <a:rPr lang="es-MX" smtClean="0"/>
              <a:t>‹Nº›</a:t>
            </a:fld>
            <a:endParaRPr lang="es-MX"/>
          </a:p>
        </p:txBody>
      </p:sp>
      <p:grpSp>
        <p:nvGrpSpPr>
          <p:cNvPr id="17" name="Grupo 16"/>
          <p:cNvGrpSpPr/>
          <p:nvPr userDrawn="1"/>
        </p:nvGrpSpPr>
        <p:grpSpPr>
          <a:xfrm>
            <a:off x="7310695" y="-160868"/>
            <a:ext cx="1851939" cy="7171268"/>
            <a:chOff x="8943976" y="-16086"/>
            <a:chExt cx="3272869" cy="6937532"/>
          </a:xfrm>
        </p:grpSpPr>
        <p:cxnSp>
          <p:nvCxnSpPr>
            <p:cNvPr id="18" name="Straight Connector 19"/>
            <p:cNvCxnSpPr/>
            <p:nvPr/>
          </p:nvCxnSpPr>
          <p:spPr>
            <a:xfrm>
              <a:off x="997609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/>
            <p:cNvSpPr/>
            <p:nvPr/>
          </p:nvSpPr>
          <p:spPr>
            <a:xfrm>
              <a:off x="9976094" y="14789"/>
              <a:ext cx="216832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19825" y="54979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3"/>
            <p:cNvSpPr/>
            <p:nvPr/>
          </p:nvSpPr>
          <p:spPr>
            <a:xfrm>
              <a:off x="8943976" y="2996249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tx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/>
            <p:cNvSpPr/>
            <p:nvPr/>
          </p:nvSpPr>
          <p:spPr>
            <a:xfrm>
              <a:off x="9976094" y="-16086"/>
              <a:ext cx="2240751" cy="6905809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/>
            <p:cNvSpPr/>
            <p:nvPr/>
          </p:nvSpPr>
          <p:spPr>
            <a:xfrm>
              <a:off x="10163929" y="-8467"/>
              <a:ext cx="2035991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/>
            <p:cNvSpPr/>
            <p:nvPr/>
          </p:nvSpPr>
          <p:spPr>
            <a:xfrm>
              <a:off x="10909824" y="-7610"/>
              <a:ext cx="1280860" cy="6929055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441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1787" y="3011982"/>
            <a:ext cx="3243262" cy="2829776"/>
          </a:xfrm>
        </p:spPr>
        <p:txBody>
          <a:bodyPr>
            <a:normAutofit fontScale="92500" lnSpcReduction="10000"/>
          </a:bodyPr>
          <a:lstStyle/>
          <a:p>
            <a:pPr marL="257175" indent="-257175" algn="just">
              <a:buFont typeface="Wingdings" panose="05000000000000000000" pitchFamily="2" charset="2"/>
              <a:buChar char="v"/>
            </a:pPr>
            <a:r>
              <a:rPr lang="es-MX" sz="2100" b="1" dirty="0"/>
              <a:t>Interfaz Grafica </a:t>
            </a:r>
          </a:p>
          <a:p>
            <a:pPr marL="257175" indent="-257175" algn="just">
              <a:buFont typeface="Wingdings" panose="05000000000000000000" pitchFamily="2" charset="2"/>
              <a:buChar char="v"/>
            </a:pPr>
            <a:r>
              <a:rPr lang="es-MX" sz="2100" b="1" dirty="0"/>
              <a:t>Funcionalidad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Usuarios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Médicos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Pacientes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Consultas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Reportes</a:t>
            </a:r>
          </a:p>
          <a:p>
            <a:pPr marL="600075" lvl="1" indent="-257175" algn="just">
              <a:buFont typeface="Wingdings" panose="05000000000000000000" pitchFamily="2" charset="2"/>
              <a:buChar char="v"/>
            </a:pPr>
            <a:r>
              <a:rPr lang="es-MX" sz="1800" b="1" dirty="0"/>
              <a:t>Agenda</a:t>
            </a:r>
          </a:p>
          <a:p>
            <a:pPr lvl="1" algn="just"/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7" y="1063742"/>
            <a:ext cx="4862168" cy="1554615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539774" y="4896953"/>
            <a:ext cx="3702038" cy="12895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MX" sz="1350" dirty="0"/>
              <a:t>Presentado por:</a:t>
            </a:r>
          </a:p>
          <a:p>
            <a:pPr lvl="1" algn="just"/>
            <a:endParaRPr lang="es-MX" sz="1350" dirty="0"/>
          </a:p>
          <a:p>
            <a:pPr marL="600075" lvl="1" indent="-257175" algn="just">
              <a:buFont typeface="Wingdings" panose="05000000000000000000" pitchFamily="2" charset="2"/>
              <a:buChar char="q"/>
            </a:pPr>
            <a:r>
              <a:rPr lang="es-MX" sz="1350" dirty="0"/>
              <a:t>Felipe De Jesús </a:t>
            </a:r>
            <a:r>
              <a:rPr lang="es-MX" sz="1350"/>
              <a:t>Mateos </a:t>
            </a:r>
            <a:r>
              <a:rPr lang="es-MX" sz="1350" smtClean="0"/>
              <a:t>Hernández</a:t>
            </a:r>
            <a:endParaRPr lang="es-MX" sz="1350" dirty="0"/>
          </a:p>
        </p:txBody>
      </p:sp>
    </p:spTree>
    <p:extLst>
      <p:ext uri="{BB962C8B-B14F-4D97-AF65-F5344CB8AC3E}">
        <p14:creationId xmlns:p14="http://schemas.microsoft.com/office/powerpoint/2010/main" val="33370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607899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Consulta de Nutrición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4862342"/>
            <a:ext cx="7886700" cy="11275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/>
              <a:t> Se nos muestra el registro de una consulta del área de nutrición donde son capturados los datos mas relevantes de nuestro paciente previamente ya registrado.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36" y="1465149"/>
            <a:ext cx="5882690" cy="33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554" y="946037"/>
            <a:ext cx="3986893" cy="564356"/>
          </a:xfrm>
        </p:spPr>
        <p:txBody>
          <a:bodyPr>
            <a:normAutofit/>
          </a:bodyPr>
          <a:lstStyle/>
          <a:p>
            <a:r>
              <a:rPr lang="es-MX" dirty="0" smtClean="0"/>
              <a:t>Consulta de Psicología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4950281"/>
            <a:ext cx="7886700" cy="1138408"/>
          </a:xfrm>
        </p:spPr>
        <p:txBody>
          <a:bodyPr/>
          <a:lstStyle/>
          <a:p>
            <a:r>
              <a:rPr lang="es-MX" dirty="0" smtClean="0"/>
              <a:t>Esta es nuestra venta de la consulta de psicología en ella se capturan los datos mas relevantes del paciente para tener un diagnostico mas especifico del paciente.</a:t>
            </a:r>
            <a:endParaRPr lang="es-MX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3" y="1510393"/>
            <a:ext cx="5529739" cy="31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6" y="1969591"/>
            <a:ext cx="2925554" cy="16459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13379"/>
            <a:ext cx="7886700" cy="564359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Reportes 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19862" y="3771246"/>
            <a:ext cx="2879582" cy="1679775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Dentro de nuestro menú principal contamos con un apartado de reportes aquí se lleva un registro de las consultas medicas realizadas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11040" y="2960952"/>
            <a:ext cx="442877" cy="506351"/>
          </a:xfrm>
          <a:prstGeom prst="rect">
            <a:avLst/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665191" y="1822703"/>
            <a:ext cx="5369952" cy="40202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Dentro de esta apartado tenemos tres  diferentes tipos de reporte: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Por área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Por medico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General (Área y Medico)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Los reportes podrán ser exportados a un libro de Excel. </a:t>
            </a:r>
          </a:p>
          <a:p>
            <a:pPr marL="0" indent="0" algn="just">
              <a:buNone/>
            </a:pPr>
            <a:r>
              <a:rPr lang="es-MX" sz="2100" dirty="0"/>
              <a:t>Nota: Solo se mostraran  los datos que se visualizan dentro del </a:t>
            </a:r>
            <a:r>
              <a:rPr lang="es-MX" sz="2100" dirty="0" err="1"/>
              <a:t>Grid</a:t>
            </a:r>
            <a:r>
              <a:rPr lang="es-MX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6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4731714"/>
            <a:ext cx="7886700" cy="1269037"/>
          </a:xfrm>
        </p:spPr>
        <p:txBody>
          <a:bodyPr>
            <a:normAutofit/>
          </a:bodyPr>
          <a:lstStyle/>
          <a:p>
            <a:r>
              <a:rPr lang="es-MX" dirty="0" smtClean="0"/>
              <a:t>Esta es nuestra ventana de reportes donde visualizaremos todas las consultas realizadas, podremos fíltralas por Nombre de medico, Nombre del paciente y área.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28" y="1109914"/>
            <a:ext cx="5795462" cy="32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267" y="891697"/>
            <a:ext cx="7886700" cy="994172"/>
          </a:xfrm>
        </p:spPr>
        <p:txBody>
          <a:bodyPr/>
          <a:lstStyle/>
          <a:p>
            <a:pPr algn="ctr"/>
            <a:r>
              <a:rPr lang="es-MX" dirty="0" smtClean="0"/>
              <a:t>Reportes en Excel  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" y="3510213"/>
            <a:ext cx="3650867" cy="203852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4741" y="1885869"/>
            <a:ext cx="4306042" cy="162434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Una vez que logramos filtrar las consultas damos clic en  el botón de exportar nos saldrá un dialogo para ponerle el nombre a nuestro archivo y la ruta donde se guardara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272877" y="3749611"/>
            <a:ext cx="442877" cy="506351"/>
          </a:xfrm>
          <a:prstGeom prst="rect">
            <a:avLst/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18" y="2382253"/>
            <a:ext cx="3642749" cy="25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460" y="1040857"/>
            <a:ext cx="7886700" cy="994172"/>
          </a:xfrm>
        </p:spPr>
        <p:txBody>
          <a:bodyPr/>
          <a:lstStyle/>
          <a:p>
            <a:pPr algn="ctr"/>
            <a:r>
              <a:rPr lang="es-MX" dirty="0"/>
              <a:t>Reportes en Excel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165" b="20573"/>
          <a:stretch/>
        </p:blipFill>
        <p:spPr>
          <a:xfrm>
            <a:off x="1802497" y="1657448"/>
            <a:ext cx="5394626" cy="39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1378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Código de conexión a la base de datos 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49" y="1740097"/>
            <a:ext cx="8345166" cy="41532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8650" y="3502478"/>
            <a:ext cx="591366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b="1" dirty="0"/>
              <a:t>&lt;?</a:t>
            </a:r>
            <a:r>
              <a:rPr lang="es-MX" sz="1350" b="1" dirty="0" err="1"/>
              <a:t>xml</a:t>
            </a:r>
            <a:r>
              <a:rPr lang="es-MX" sz="1350" b="1" dirty="0"/>
              <a:t> </a:t>
            </a:r>
            <a:r>
              <a:rPr lang="es-MX" sz="1350" b="1" dirty="0" err="1"/>
              <a:t>version</a:t>
            </a:r>
            <a:r>
              <a:rPr lang="es-MX" sz="1350" b="1" dirty="0"/>
              <a:t>="1.0" </a:t>
            </a:r>
            <a:r>
              <a:rPr lang="es-MX" sz="1350" b="1" dirty="0" err="1"/>
              <a:t>encoding</a:t>
            </a:r>
            <a:r>
              <a:rPr lang="es-MX" sz="1350" b="1" dirty="0"/>
              <a:t>="utf-8" ?&gt;</a:t>
            </a:r>
          </a:p>
          <a:p>
            <a:r>
              <a:rPr lang="es-MX" sz="1350" b="1" dirty="0"/>
              <a:t>&lt;</a:t>
            </a:r>
            <a:r>
              <a:rPr lang="es-MX" sz="1350" b="1" dirty="0" err="1"/>
              <a:t>configuration</a:t>
            </a:r>
            <a:r>
              <a:rPr lang="es-MX" sz="1350" b="1" dirty="0"/>
              <a:t>&gt;</a:t>
            </a:r>
          </a:p>
          <a:p>
            <a:r>
              <a:rPr lang="es-MX" sz="1350" b="1" dirty="0"/>
              <a:t>  &lt;</a:t>
            </a:r>
            <a:r>
              <a:rPr lang="es-MX" sz="1350" b="1" dirty="0" err="1"/>
              <a:t>connectionStrings</a:t>
            </a:r>
            <a:r>
              <a:rPr lang="es-MX" sz="1350" b="1" dirty="0"/>
              <a:t>&gt;</a:t>
            </a:r>
          </a:p>
          <a:p>
            <a:r>
              <a:rPr lang="en-US" sz="1350" b="1" dirty="0"/>
              <a:t>    &lt;add name="</a:t>
            </a:r>
            <a:r>
              <a:rPr lang="en-US" sz="1350" b="1" dirty="0" err="1"/>
              <a:t>SQLServer</a:t>
            </a:r>
            <a:r>
              <a:rPr lang="en-US" sz="1350" b="1" dirty="0"/>
              <a:t>" </a:t>
            </a:r>
            <a:r>
              <a:rPr lang="en-US" sz="1350" b="1" dirty="0" err="1"/>
              <a:t>connectionString</a:t>
            </a:r>
            <a:r>
              <a:rPr lang="en-US" sz="1350" b="1" dirty="0"/>
              <a:t>="Data Source=(local)\</a:t>
            </a:r>
            <a:r>
              <a:rPr lang="en-US" sz="1350" b="1" dirty="0" err="1"/>
              <a:t>softtam</a:t>
            </a:r>
            <a:r>
              <a:rPr lang="en-US" sz="1350" b="1" dirty="0"/>
              <a:t>; initial catalog=</a:t>
            </a:r>
            <a:r>
              <a:rPr lang="en-US" sz="1350" b="1" dirty="0" err="1"/>
              <a:t>MedicStudio</a:t>
            </a:r>
            <a:r>
              <a:rPr lang="en-US" sz="1350" b="1" dirty="0"/>
              <a:t>; </a:t>
            </a:r>
            <a:r>
              <a:rPr lang="en-US" sz="1350" b="1" dirty="0" err="1"/>
              <a:t>trusted_connection</a:t>
            </a:r>
            <a:r>
              <a:rPr lang="en-US" sz="1350" b="1" dirty="0"/>
              <a:t>=true"/&gt;</a:t>
            </a:r>
          </a:p>
          <a:p>
            <a:r>
              <a:rPr lang="es-MX" sz="1350" b="1" dirty="0"/>
              <a:t>  &lt;/</a:t>
            </a:r>
            <a:r>
              <a:rPr lang="es-MX" sz="1350" b="1" dirty="0" err="1"/>
              <a:t>connectionStrings</a:t>
            </a:r>
            <a:r>
              <a:rPr lang="es-MX" sz="1350" b="1" dirty="0"/>
              <a:t>&gt;</a:t>
            </a:r>
          </a:p>
          <a:p>
            <a:r>
              <a:rPr lang="es-MX" sz="1350" b="1" dirty="0"/>
              <a:t>&lt;/</a:t>
            </a:r>
            <a:r>
              <a:rPr lang="es-MX" sz="1350" b="1" dirty="0" err="1"/>
              <a:t>configuration</a:t>
            </a:r>
            <a:r>
              <a:rPr lang="es-MX" sz="1350" b="1" dirty="0"/>
              <a:t>&gt;</a:t>
            </a:r>
          </a:p>
          <a:p>
            <a:endParaRPr lang="es-MX" sz="1350" dirty="0"/>
          </a:p>
        </p:txBody>
      </p:sp>
    </p:spTree>
    <p:extLst>
      <p:ext uri="{BB962C8B-B14F-4D97-AF65-F5344CB8AC3E}">
        <p14:creationId xmlns:p14="http://schemas.microsoft.com/office/powerpoint/2010/main" val="21344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Login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25992" y="2213686"/>
            <a:ext cx="4174958" cy="307327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100" dirty="0"/>
              <a:t>Ventana de acceso al sistema</a:t>
            </a:r>
          </a:p>
          <a:p>
            <a:pPr marL="0" indent="0">
              <a:buNone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Dentro de ella tendremos que escribir un usuario y contraseña previamente dadas de alta, si los datos proporcionados no coinciden se mostrara una aviso. </a:t>
            </a:r>
          </a:p>
          <a:p>
            <a:pPr marL="0" indent="0" algn="just">
              <a:buNone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Una vez escritos los datos damos clic al botón ingresar y nos llevara al menú principal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800812"/>
            <a:ext cx="2478881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076" y="1114598"/>
            <a:ext cx="6447501" cy="990600"/>
          </a:xfrm>
        </p:spPr>
        <p:txBody>
          <a:bodyPr/>
          <a:lstStyle/>
          <a:p>
            <a:pPr algn="ctr"/>
            <a:r>
              <a:rPr lang="es-MX" dirty="0" smtClean="0"/>
              <a:t>Menú principal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74893" y="1936325"/>
            <a:ext cx="3009584" cy="34501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1800" dirty="0"/>
              <a:t>Este es nuestro menú principal que contiene todos los funciones del sistema siendo altas, bajas y cambios de empleados, agenda, pacientes, reportes y administración de las consultas medicas. </a:t>
            </a:r>
          </a:p>
          <a:p>
            <a:pPr algn="just"/>
            <a:endParaRPr lang="es-MX" sz="1800" dirty="0"/>
          </a:p>
          <a:p>
            <a:pPr algn="ctr"/>
            <a:r>
              <a:rPr lang="es-MX" sz="1800" dirty="0"/>
              <a:t>A continuación describiremos cada uno de ellos </a:t>
            </a:r>
          </a:p>
          <a:p>
            <a:pPr marL="0" indent="0" algn="just">
              <a:buNone/>
            </a:pPr>
            <a:endParaRPr lang="es-MX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2105198"/>
            <a:ext cx="5532005" cy="31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626" y="1285875"/>
            <a:ext cx="6447501" cy="990600"/>
          </a:xfrm>
        </p:spPr>
        <p:txBody>
          <a:bodyPr/>
          <a:lstStyle/>
          <a:p>
            <a:pPr algn="ctr"/>
            <a:r>
              <a:rPr lang="es-MX" dirty="0" smtClean="0"/>
              <a:t>Registro de Usuarios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51" y="2125266"/>
            <a:ext cx="2650477" cy="2803389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597442" y="2125266"/>
            <a:ext cx="3889208" cy="307327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100" dirty="0"/>
          </a:p>
          <a:p>
            <a:pPr marL="0" indent="0" algn="just">
              <a:buNone/>
            </a:pPr>
            <a:r>
              <a:rPr lang="es-MX" sz="2100" dirty="0"/>
              <a:t>Dentro de ella daremos de alta los usurarios de nuestro sistema siendo dos los tipos que manejamos: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 Administrador: Tiene acceso a todo el sistema</a:t>
            </a:r>
          </a:p>
          <a:p>
            <a:pPr marL="0" indent="0" algn="just">
              <a:buNone/>
            </a:pPr>
            <a:r>
              <a:rPr lang="es-MX" sz="2100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Medico: Se restringen ciertos campos como lo son, registro de médicos, Usuarios y visualización de reportes. </a:t>
            </a:r>
          </a:p>
          <a:p>
            <a:pPr marL="0" indent="0" algn="just">
              <a:buNone/>
            </a:pPr>
            <a:endParaRPr lang="es-MX" sz="2100" dirty="0"/>
          </a:p>
          <a:p>
            <a:pPr algn="just">
              <a:buFont typeface="Wingdings" panose="05000000000000000000" pitchFamily="2" charset="2"/>
              <a:buChar char="q"/>
            </a:pPr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4149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9162" y="909984"/>
            <a:ext cx="2313071" cy="54731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Empleados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5346" y="4318397"/>
            <a:ext cx="4134914" cy="1333971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esta ventana nos muestra todos los registros de los empleados que han sido dados de alta en este caso serian los médicos de las diversas áreas.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788420" y="1660170"/>
            <a:ext cx="2912542" cy="13687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es la venta de registro y edición del empleado tomando en cuenta a que área se dirige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6" y="1557150"/>
            <a:ext cx="4434450" cy="25125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32" y="3143250"/>
            <a:ext cx="3768893" cy="23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5298" y="1094998"/>
            <a:ext cx="2313071" cy="54731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5847" y="4787956"/>
            <a:ext cx="4134914" cy="1333971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esta ventana nos muestra todos los registros de los contactos que han sido agregados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517083" y="1626321"/>
            <a:ext cx="2698230" cy="133397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ventana es empleada en alta y cambios de acuerdo a como sea requerida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9" y="2293307"/>
            <a:ext cx="4402889" cy="24946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69" y="2889635"/>
            <a:ext cx="3863641" cy="25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9162" y="909984"/>
            <a:ext cx="2313071" cy="54731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Pacientes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5346" y="4318397"/>
            <a:ext cx="4134914" cy="1333971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Dentro de esta venta son mostrados los pacientes con los que se cuenta dado de alta, que tiene acceso a las diferentes consultas que se realizan dentro del centro medico. 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02733" y="1788758"/>
            <a:ext cx="4134914" cy="13339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ventana es empleada en alta y cambios de acuerdo a como sea requerida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" y="1617830"/>
            <a:ext cx="4480259" cy="25170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33" y="3231419"/>
            <a:ext cx="3520741" cy="23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" y="1619331"/>
            <a:ext cx="2925554" cy="16459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830" y="716005"/>
            <a:ext cx="3404937" cy="994172"/>
          </a:xfrm>
        </p:spPr>
        <p:txBody>
          <a:bodyPr>
            <a:normAutofit/>
          </a:bodyPr>
          <a:lstStyle/>
          <a:p>
            <a:r>
              <a:rPr lang="es-MX" dirty="0" smtClean="0"/>
              <a:t>Consultas Medicas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2519" y="3509989"/>
            <a:ext cx="2879582" cy="1679775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Dentro de nuestro menú principal contamos con un apartado de consultas al darle clic nos enviara aun submenú donde se muestran las 3 tipos de cultas que se imparten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168210" y="2107152"/>
            <a:ext cx="442877" cy="506351"/>
          </a:xfrm>
          <a:prstGeom prst="rect">
            <a:avLst/>
          </a:prstGeom>
          <a:noFill/>
          <a:ln w="857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559629" y="1423308"/>
            <a:ext cx="5216937" cy="1751153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100" dirty="0"/>
              <a:t>Esta es el submenú de citas contado con tres de ellas que son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Medicina general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Nutrición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sz="2100" dirty="0"/>
              <a:t>Psicología </a:t>
            </a:r>
          </a:p>
          <a:p>
            <a:pPr marL="0" indent="0" algn="just">
              <a:buNone/>
            </a:pPr>
            <a:r>
              <a:rPr lang="es-MX" sz="2100" dirty="0"/>
              <a:t>Al darle clic a una de ellas nos llevara a su formulario donde seleccionaremos el medico y paciente atender.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35" y="3120038"/>
            <a:ext cx="5028449" cy="28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0508" y="967808"/>
            <a:ext cx="5216978" cy="597014"/>
          </a:xfrm>
        </p:spPr>
        <p:txBody>
          <a:bodyPr>
            <a:normAutofit/>
          </a:bodyPr>
          <a:lstStyle/>
          <a:p>
            <a:r>
              <a:rPr lang="es-MX" dirty="0" smtClean="0"/>
              <a:t>Consulta de Medicina general </a:t>
            </a:r>
            <a:endParaRPr lang="es-MX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52519" y="4874808"/>
            <a:ext cx="8129481" cy="11259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/>
              <a:t>Este es nuestro formulario de consulta medica donde se lleva la captura de la sintomatología de nuestro paciente y el diagnostico final como el tratamiento que se le recetara 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1575197"/>
            <a:ext cx="5797323" cy="32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TUDIO">
  <a:themeElements>
    <a:clrScheme name="Personalizado 1">
      <a:dk1>
        <a:sysClr val="windowText" lastClr="000000"/>
      </a:dk1>
      <a:lt1>
        <a:sysClr val="window" lastClr="FFFFFF"/>
      </a:lt1>
      <a:dk2>
        <a:srgbClr val="8C0E0E"/>
      </a:dk2>
      <a:lt2>
        <a:srgbClr val="F2F2F2"/>
      </a:lt2>
      <a:accent1>
        <a:srgbClr val="C00000"/>
      </a:accent1>
      <a:accent2>
        <a:srgbClr val="9B2D1F"/>
      </a:accent2>
      <a:accent3>
        <a:srgbClr val="DE6B5C"/>
      </a:accent3>
      <a:accent4>
        <a:srgbClr val="956251"/>
      </a:accent4>
      <a:accent5>
        <a:srgbClr val="918485"/>
      </a:accent5>
      <a:accent6>
        <a:srgbClr val="CB1724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TUDIO" id="{6ACE1ADE-CB44-40AA-B1D9-DDC88B9B6FD9}" vid="{3A6B667C-9CB9-4269-824D-8BF11E6181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MSTUDIO</Template>
  <TotalTime>437</TotalTime>
  <Words>629</Words>
  <Application>Microsoft Office PowerPoint</Application>
  <PresentationFormat>Presentación en pantalla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MSTUDIO</vt:lpstr>
      <vt:lpstr>Presentación de PowerPoint</vt:lpstr>
      <vt:lpstr>Login </vt:lpstr>
      <vt:lpstr>Menú principal </vt:lpstr>
      <vt:lpstr>Registro de Usuarios</vt:lpstr>
      <vt:lpstr>Empleados</vt:lpstr>
      <vt:lpstr>Agenda</vt:lpstr>
      <vt:lpstr>Pacientes</vt:lpstr>
      <vt:lpstr>Consultas Medicas</vt:lpstr>
      <vt:lpstr>Consulta de Medicina general </vt:lpstr>
      <vt:lpstr>Consulta de Nutrición </vt:lpstr>
      <vt:lpstr>Consulta de Psicología </vt:lpstr>
      <vt:lpstr>Reportes </vt:lpstr>
      <vt:lpstr>Presentación de PowerPoint</vt:lpstr>
      <vt:lpstr>Reportes en Excel  </vt:lpstr>
      <vt:lpstr>Reportes en Excel </vt:lpstr>
      <vt:lpstr>Código de conexión a la base de datos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Medico Studio</dc:title>
  <dc:creator>Felipe De Jesús Mateos Hernández</dc:creator>
  <cp:lastModifiedBy>Sistemas II</cp:lastModifiedBy>
  <cp:revision>32</cp:revision>
  <dcterms:created xsi:type="dcterms:W3CDTF">2015-07-20T18:04:59Z</dcterms:created>
  <dcterms:modified xsi:type="dcterms:W3CDTF">2015-12-03T17:21:29Z</dcterms:modified>
</cp:coreProperties>
</file>